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E31A20-70B1-43E3-85C8-0E8D4A52E874}" type="datetimeFigureOut">
              <a:rPr lang="en-US" smtClean="0"/>
              <a:t>9/17/2014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FF334-C038-4422-9E7E-FC2DBFA5032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18" Type="http://schemas.openxmlformats.org/officeDocument/2006/relationships/image" Target="../media/image4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17" Type="http://schemas.openxmlformats.org/officeDocument/2006/relationships/image" Target="../media/image45.pn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5" Type="http://schemas.openxmlformats.org/officeDocument/2006/relationships/image" Target="../media/image43.png"/><Relationship Id="rId10" Type="http://schemas.openxmlformats.org/officeDocument/2006/relationships/image" Target="../media/image38.png"/><Relationship Id="rId19" Type="http://schemas.openxmlformats.org/officeDocument/2006/relationships/image" Target="../media/image47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Relationship Id="rId1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189805" y="578738"/>
            <a:ext cx="3045565" cy="1443062"/>
            <a:chOff x="3189805" y="578738"/>
            <a:chExt cx="3045565" cy="1443062"/>
          </a:xfrm>
        </p:grpSpPr>
        <p:pic>
          <p:nvPicPr>
            <p:cNvPr id="2" name="Picture 1" descr="NBK-2592-14d9b2c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89805" y="578738"/>
              <a:ext cx="234456" cy="14114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592-14d9c8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5660" y="1747401"/>
              <a:ext cx="171285" cy="200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592-14d9ca2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68955" y="810365"/>
              <a:ext cx="143114" cy="12114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592-14d9cd1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9038" y="680703"/>
              <a:ext cx="797423" cy="11515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592-14d9cf0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4572" y="1126220"/>
              <a:ext cx="36079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2" name="Group 21"/>
          <p:cNvGrpSpPr/>
          <p:nvPr/>
        </p:nvGrpSpPr>
        <p:grpSpPr>
          <a:xfrm>
            <a:off x="526095" y="2531422"/>
            <a:ext cx="4672899" cy="1711891"/>
            <a:chOff x="526095" y="2531422"/>
            <a:chExt cx="4672899" cy="1711891"/>
          </a:xfrm>
        </p:grpSpPr>
        <p:pic>
          <p:nvPicPr>
            <p:cNvPr id="8" name="Picture 7" descr="NBK-2592-14d9d2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095" y="2531422"/>
              <a:ext cx="1063500" cy="15218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592-14d9d5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8945" y="3526717"/>
              <a:ext cx="419088" cy="53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592-14d9d7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79028" y="2947650"/>
              <a:ext cx="576573" cy="10763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592-14d9da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3534" y="3052935"/>
              <a:ext cx="155318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592-14d9dc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2769" y="3244643"/>
              <a:ext cx="729295" cy="2300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592-14d9de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43287" y="3305619"/>
              <a:ext cx="399819" cy="6095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592-14d9e0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7710" y="3295267"/>
              <a:ext cx="463365" cy="5583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592-14d9e38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56043" y="3224684"/>
              <a:ext cx="455643" cy="5853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592-14d9e86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8634" y="2684437"/>
              <a:ext cx="211508" cy="10113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592-14d9eb5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53059" y="2905585"/>
              <a:ext cx="760881" cy="1690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592-14d9ef3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32126" y="3305619"/>
              <a:ext cx="163484" cy="4849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592-14d9f22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1598" y="3116106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592-14d9f41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0054" y="3263427"/>
              <a:ext cx="354497" cy="4629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592-14d9f70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9443" y="3382688"/>
              <a:ext cx="1219551" cy="8606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5674531" y="2568961"/>
            <a:ext cx="3303282" cy="1252824"/>
            <a:chOff x="5674531" y="2568961"/>
            <a:chExt cx="3303282" cy="1252824"/>
          </a:xfrm>
        </p:grpSpPr>
        <p:pic>
          <p:nvPicPr>
            <p:cNvPr id="23" name="Picture 22" descr="NBK-2592-14d9f9f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00914" y="2621266"/>
              <a:ext cx="213399" cy="9714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592-14d9fce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74531" y="2568961"/>
              <a:ext cx="1005378" cy="10529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592-14d9fed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28024" y="3150835"/>
              <a:ext cx="427273" cy="5156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592-14da00c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9172" y="3150022"/>
              <a:ext cx="401162" cy="5107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592-14da03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7159" y="3358261"/>
              <a:ext cx="145289" cy="3375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592-14da05a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5391" y="3084520"/>
              <a:ext cx="139700" cy="1607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592-14da079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01204" y="3208742"/>
              <a:ext cx="513636" cy="4460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592-14da09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30301" y="3250196"/>
              <a:ext cx="498068" cy="4803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592-14da0b8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06655" y="2758137"/>
              <a:ext cx="139700" cy="9271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592-14da0e6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432997" y="3197830"/>
              <a:ext cx="544816" cy="6239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642238" y="315854"/>
            <a:ext cx="9115900" cy="1189722"/>
            <a:chOff x="642238" y="315854"/>
            <a:chExt cx="9115900" cy="1189722"/>
          </a:xfrm>
        </p:grpSpPr>
        <p:sp>
          <p:nvSpPr>
            <p:cNvPr id="2" name="Freeform 1"/>
            <p:cNvSpPr/>
            <p:nvPr/>
          </p:nvSpPr>
          <p:spPr>
            <a:xfrm>
              <a:off x="649468" y="421139"/>
              <a:ext cx="487610" cy="715781"/>
            </a:xfrm>
            <a:custGeom>
              <a:avLst/>
              <a:gdLst/>
              <a:ahLst/>
              <a:cxnLst/>
              <a:rect l="0" t="0" r="0" b="0"/>
              <a:pathLst>
                <a:path w="487610" h="715781">
                  <a:moveTo>
                    <a:pt x="24355" y="0"/>
                  </a:moveTo>
                  <a:lnTo>
                    <a:pt x="21489" y="14602"/>
                  </a:lnTo>
                  <a:lnTo>
                    <a:pt x="19346" y="27873"/>
                  </a:lnTo>
                  <a:lnTo>
                    <a:pt x="17743" y="41075"/>
                  </a:lnTo>
                  <a:lnTo>
                    <a:pt x="16563" y="54416"/>
                  </a:lnTo>
                  <a:lnTo>
                    <a:pt x="15714" y="67925"/>
                  </a:lnTo>
                  <a:lnTo>
                    <a:pt x="15117" y="81578"/>
                  </a:lnTo>
                  <a:lnTo>
                    <a:pt x="14703" y="95345"/>
                  </a:lnTo>
                  <a:lnTo>
                    <a:pt x="14418" y="109194"/>
                  </a:lnTo>
                  <a:lnTo>
                    <a:pt x="14230" y="123107"/>
                  </a:lnTo>
                  <a:lnTo>
                    <a:pt x="14272" y="137230"/>
                  </a:lnTo>
                  <a:lnTo>
                    <a:pt x="14832" y="151857"/>
                  </a:lnTo>
                  <a:lnTo>
                    <a:pt x="16021" y="167107"/>
                  </a:lnTo>
                  <a:lnTo>
                    <a:pt x="17634" y="182944"/>
                  </a:lnTo>
                  <a:lnTo>
                    <a:pt x="19256" y="199260"/>
                  </a:lnTo>
                  <a:lnTo>
                    <a:pt x="20641" y="215942"/>
                  </a:lnTo>
                  <a:lnTo>
                    <a:pt x="21722" y="232890"/>
                  </a:lnTo>
                  <a:lnTo>
                    <a:pt x="22522" y="250028"/>
                  </a:lnTo>
                  <a:lnTo>
                    <a:pt x="23094" y="267296"/>
                  </a:lnTo>
                  <a:lnTo>
                    <a:pt x="23496" y="284655"/>
                  </a:lnTo>
                  <a:lnTo>
                    <a:pt x="23773" y="302075"/>
                  </a:lnTo>
                  <a:lnTo>
                    <a:pt x="23963" y="319533"/>
                  </a:lnTo>
                  <a:lnTo>
                    <a:pt x="24091" y="336850"/>
                  </a:lnTo>
                  <a:lnTo>
                    <a:pt x="24178" y="353711"/>
                  </a:lnTo>
                  <a:lnTo>
                    <a:pt x="24237" y="369984"/>
                  </a:lnTo>
                  <a:lnTo>
                    <a:pt x="24276" y="385862"/>
                  </a:lnTo>
                  <a:lnTo>
                    <a:pt x="24302" y="401750"/>
                  </a:lnTo>
                  <a:lnTo>
                    <a:pt x="24320" y="417883"/>
                  </a:lnTo>
                  <a:lnTo>
                    <a:pt x="24332" y="434159"/>
                  </a:lnTo>
                  <a:lnTo>
                    <a:pt x="24340" y="450247"/>
                  </a:lnTo>
                  <a:lnTo>
                    <a:pt x="24340" y="465961"/>
                  </a:lnTo>
                  <a:lnTo>
                    <a:pt x="24171" y="481277"/>
                  </a:lnTo>
                  <a:lnTo>
                    <a:pt x="23525" y="496247"/>
                  </a:lnTo>
                  <a:lnTo>
                    <a:pt x="22278" y="510947"/>
                  </a:lnTo>
                  <a:lnTo>
                    <a:pt x="20626" y="525446"/>
                  </a:lnTo>
                  <a:lnTo>
                    <a:pt x="18979" y="539801"/>
                  </a:lnTo>
                  <a:lnTo>
                    <a:pt x="17572" y="554060"/>
                  </a:lnTo>
                  <a:lnTo>
                    <a:pt x="16306" y="568417"/>
                  </a:lnTo>
                  <a:lnTo>
                    <a:pt x="14850" y="583202"/>
                  </a:lnTo>
                  <a:lnTo>
                    <a:pt x="13019" y="598555"/>
                  </a:lnTo>
                  <a:lnTo>
                    <a:pt x="10789" y="614291"/>
                  </a:lnTo>
                  <a:lnTo>
                    <a:pt x="8213" y="630006"/>
                  </a:lnTo>
                  <a:lnTo>
                    <a:pt x="5375" y="645463"/>
                  </a:lnTo>
                  <a:lnTo>
                    <a:pt x="2672" y="660434"/>
                  </a:lnTo>
                  <a:lnTo>
                    <a:pt x="777" y="674641"/>
                  </a:lnTo>
                  <a:lnTo>
                    <a:pt x="0" y="687986"/>
                  </a:lnTo>
                  <a:lnTo>
                    <a:pt x="633" y="699744"/>
                  </a:lnTo>
                  <a:lnTo>
                    <a:pt x="3113" y="708526"/>
                  </a:lnTo>
                  <a:lnTo>
                    <a:pt x="7493" y="713830"/>
                  </a:lnTo>
                  <a:lnTo>
                    <a:pt x="13688" y="715780"/>
                  </a:lnTo>
                  <a:lnTo>
                    <a:pt x="21659" y="714671"/>
                  </a:lnTo>
                  <a:lnTo>
                    <a:pt x="31198" y="711010"/>
                  </a:lnTo>
                  <a:lnTo>
                    <a:pt x="41838" y="705693"/>
                  </a:lnTo>
                  <a:lnTo>
                    <a:pt x="52963" y="699852"/>
                  </a:lnTo>
                  <a:lnTo>
                    <a:pt x="64181" y="694163"/>
                  </a:lnTo>
                  <a:lnTo>
                    <a:pt x="75320" y="688876"/>
                  </a:lnTo>
                  <a:lnTo>
                    <a:pt x="86333" y="684019"/>
                  </a:lnTo>
                  <a:lnTo>
                    <a:pt x="97222" y="679530"/>
                  </a:lnTo>
                  <a:lnTo>
                    <a:pt x="108010" y="675327"/>
                  </a:lnTo>
                  <a:lnTo>
                    <a:pt x="118721" y="671336"/>
                  </a:lnTo>
                  <a:lnTo>
                    <a:pt x="129380" y="667495"/>
                  </a:lnTo>
                  <a:lnTo>
                    <a:pt x="140167" y="663761"/>
                  </a:lnTo>
                  <a:lnTo>
                    <a:pt x="151403" y="660098"/>
                  </a:lnTo>
                  <a:lnTo>
                    <a:pt x="163233" y="656486"/>
                  </a:lnTo>
                  <a:lnTo>
                    <a:pt x="175960" y="652907"/>
                  </a:lnTo>
                  <a:lnTo>
                    <a:pt x="190099" y="649351"/>
                  </a:lnTo>
                  <a:lnTo>
                    <a:pt x="205793" y="645815"/>
                  </a:lnTo>
                  <a:lnTo>
                    <a:pt x="222553" y="642458"/>
                  </a:lnTo>
                  <a:lnTo>
                    <a:pt x="239488" y="639583"/>
                  </a:lnTo>
                  <a:lnTo>
                    <a:pt x="256069" y="637313"/>
                  </a:lnTo>
                  <a:lnTo>
                    <a:pt x="272454" y="635450"/>
                  </a:lnTo>
                  <a:lnTo>
                    <a:pt x="289281" y="633584"/>
                  </a:lnTo>
                  <a:lnTo>
                    <a:pt x="306898" y="631479"/>
                  </a:lnTo>
                  <a:lnTo>
                    <a:pt x="325341" y="629234"/>
                  </a:lnTo>
                  <a:lnTo>
                    <a:pt x="344494" y="627179"/>
                  </a:lnTo>
                  <a:lnTo>
                    <a:pt x="364192" y="625500"/>
                  </a:lnTo>
                  <a:lnTo>
                    <a:pt x="383964" y="624221"/>
                  </a:lnTo>
                  <a:lnTo>
                    <a:pt x="403079" y="623287"/>
                  </a:lnTo>
                  <a:lnTo>
                    <a:pt x="421171" y="622624"/>
                  </a:lnTo>
                  <a:lnTo>
                    <a:pt x="437642" y="622162"/>
                  </a:lnTo>
                  <a:lnTo>
                    <a:pt x="453104" y="621793"/>
                  </a:lnTo>
                  <a:lnTo>
                    <a:pt x="468910" y="621485"/>
                  </a:lnTo>
                  <a:lnTo>
                    <a:pt x="487609" y="62118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758051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30487" y="67"/>
                  </a:lnTo>
                  <a:lnTo>
                    <a:pt x="219998" y="707"/>
                  </a:lnTo>
                  <a:lnTo>
                    <a:pt x="209697" y="2004"/>
                  </a:lnTo>
                  <a:lnTo>
                    <a:pt x="199395" y="3864"/>
                  </a:lnTo>
                  <a:lnTo>
                    <a:pt x="189052" y="6180"/>
                  </a:lnTo>
                  <a:lnTo>
                    <a:pt x="178658" y="8847"/>
                  </a:lnTo>
                  <a:lnTo>
                    <a:pt x="168056" y="11771"/>
                  </a:lnTo>
                  <a:lnTo>
                    <a:pt x="156950" y="14878"/>
                  </a:lnTo>
                  <a:lnTo>
                    <a:pt x="145213" y="18108"/>
                  </a:lnTo>
                  <a:lnTo>
                    <a:pt x="132719" y="21260"/>
                  </a:lnTo>
                  <a:lnTo>
                    <a:pt x="119269" y="23996"/>
                  </a:lnTo>
                  <a:lnTo>
                    <a:pt x="104851" y="26168"/>
                  </a:lnTo>
                  <a:lnTo>
                    <a:pt x="89761" y="27795"/>
                  </a:lnTo>
                  <a:lnTo>
                    <a:pt x="74487" y="28970"/>
                  </a:lnTo>
                  <a:lnTo>
                    <a:pt x="59345" y="29799"/>
                  </a:lnTo>
                  <a:lnTo>
                    <a:pt x="45044" y="30374"/>
                  </a:lnTo>
                  <a:lnTo>
                    <a:pt x="31365" y="30831"/>
                  </a:lnTo>
                  <a:lnTo>
                    <a:pt x="17110" y="31212"/>
                  </a:lnTo>
                  <a:lnTo>
                    <a:pt x="0" y="3158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381739"/>
              <a:ext cx="336913" cy="49930"/>
            </a:xfrm>
            <a:custGeom>
              <a:avLst/>
              <a:gdLst/>
              <a:ahLst/>
              <a:cxnLst/>
              <a:rect l="0" t="0" r="0" b="0"/>
              <a:pathLst>
                <a:path w="336913" h="49930">
                  <a:moveTo>
                    <a:pt x="336912" y="7815"/>
                  </a:moveTo>
                  <a:lnTo>
                    <a:pt x="325177" y="4948"/>
                  </a:lnTo>
                  <a:lnTo>
                    <a:pt x="314048" y="2806"/>
                  </a:lnTo>
                  <a:lnTo>
                    <a:pt x="302445" y="1208"/>
                  </a:lnTo>
                  <a:lnTo>
                    <a:pt x="290111" y="200"/>
                  </a:lnTo>
                  <a:lnTo>
                    <a:pt x="276803" y="0"/>
                  </a:lnTo>
                  <a:lnTo>
                    <a:pt x="262494" y="655"/>
                  </a:lnTo>
                  <a:lnTo>
                    <a:pt x="247316" y="2067"/>
                  </a:lnTo>
                  <a:lnTo>
                    <a:pt x="231455" y="4079"/>
                  </a:lnTo>
                  <a:lnTo>
                    <a:pt x="215079" y="6542"/>
                  </a:lnTo>
                  <a:lnTo>
                    <a:pt x="198169" y="9329"/>
                  </a:lnTo>
                  <a:lnTo>
                    <a:pt x="180526" y="12345"/>
                  </a:lnTo>
                  <a:lnTo>
                    <a:pt x="162104" y="15520"/>
                  </a:lnTo>
                  <a:lnTo>
                    <a:pt x="143157" y="18804"/>
                  </a:lnTo>
                  <a:lnTo>
                    <a:pt x="124132" y="22161"/>
                  </a:lnTo>
                  <a:lnTo>
                    <a:pt x="105305" y="25569"/>
                  </a:lnTo>
                  <a:lnTo>
                    <a:pt x="87087" y="29010"/>
                  </a:lnTo>
                  <a:lnTo>
                    <a:pt x="70079" y="32473"/>
                  </a:lnTo>
                  <a:lnTo>
                    <a:pt x="54508" y="35948"/>
                  </a:lnTo>
                  <a:lnTo>
                    <a:pt x="40703" y="39276"/>
                  </a:lnTo>
                  <a:lnTo>
                    <a:pt x="27926" y="42485"/>
                  </a:lnTo>
                  <a:lnTo>
                    <a:pt x="15055" y="45857"/>
                  </a:lnTo>
                  <a:lnTo>
                    <a:pt x="0" y="499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8663" y="831751"/>
              <a:ext cx="242156" cy="273742"/>
            </a:xfrm>
            <a:custGeom>
              <a:avLst/>
              <a:gdLst/>
              <a:ahLst/>
              <a:cxnLst/>
              <a:rect l="0" t="0" r="0" b="0"/>
              <a:pathLst>
                <a:path w="242156" h="273742">
                  <a:moveTo>
                    <a:pt x="242155" y="0"/>
                  </a:moveTo>
                  <a:lnTo>
                    <a:pt x="233354" y="6001"/>
                  </a:lnTo>
                  <a:lnTo>
                    <a:pt x="225007" y="12846"/>
                  </a:lnTo>
                  <a:lnTo>
                    <a:pt x="216313" y="21234"/>
                  </a:lnTo>
                  <a:lnTo>
                    <a:pt x="207365" y="30861"/>
                  </a:lnTo>
                  <a:lnTo>
                    <a:pt x="198518" y="41176"/>
                  </a:lnTo>
                  <a:lnTo>
                    <a:pt x="189980" y="51779"/>
                  </a:lnTo>
                  <a:lnTo>
                    <a:pt x="181791" y="62304"/>
                  </a:lnTo>
                  <a:lnTo>
                    <a:pt x="173914" y="72356"/>
                  </a:lnTo>
                  <a:lnTo>
                    <a:pt x="166279" y="81775"/>
                  </a:lnTo>
                  <a:lnTo>
                    <a:pt x="158660" y="90589"/>
                  </a:lnTo>
                  <a:lnTo>
                    <a:pt x="150699" y="98901"/>
                  </a:lnTo>
                  <a:lnTo>
                    <a:pt x="142235" y="106836"/>
                  </a:lnTo>
                  <a:lnTo>
                    <a:pt x="133599" y="114659"/>
                  </a:lnTo>
                  <a:lnTo>
                    <a:pt x="125489" y="122759"/>
                  </a:lnTo>
                  <a:lnTo>
                    <a:pt x="118245" y="131325"/>
                  </a:lnTo>
                  <a:lnTo>
                    <a:pt x="111398" y="140369"/>
                  </a:lnTo>
                  <a:lnTo>
                    <a:pt x="103895" y="149818"/>
                  </a:lnTo>
                  <a:lnTo>
                    <a:pt x="95185" y="159578"/>
                  </a:lnTo>
                  <a:lnTo>
                    <a:pt x="85536" y="169403"/>
                  </a:lnTo>
                  <a:lnTo>
                    <a:pt x="75741" y="178919"/>
                  </a:lnTo>
                  <a:lnTo>
                    <a:pt x="66298" y="187946"/>
                  </a:lnTo>
                  <a:lnTo>
                    <a:pt x="57364" y="196481"/>
                  </a:lnTo>
                  <a:lnTo>
                    <a:pt x="48919" y="204599"/>
                  </a:lnTo>
                  <a:lnTo>
                    <a:pt x="40879" y="212400"/>
                  </a:lnTo>
                  <a:lnTo>
                    <a:pt x="33312" y="220132"/>
                  </a:lnTo>
                  <a:lnTo>
                    <a:pt x="26442" y="228170"/>
                  </a:lnTo>
                  <a:lnTo>
                    <a:pt x="20340" y="236681"/>
                  </a:lnTo>
                  <a:lnTo>
                    <a:pt x="15071" y="245211"/>
                  </a:lnTo>
                  <a:lnTo>
                    <a:pt x="10266" y="253622"/>
                  </a:lnTo>
                  <a:lnTo>
                    <a:pt x="5501" y="262654"/>
                  </a:lnTo>
                  <a:lnTo>
                    <a:pt x="0" y="273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8134" y="810694"/>
              <a:ext cx="221100" cy="273742"/>
            </a:xfrm>
            <a:custGeom>
              <a:avLst/>
              <a:gdLst/>
              <a:ahLst/>
              <a:cxnLst/>
              <a:rect l="0" t="0" r="0" b="0"/>
              <a:pathLst>
                <a:path w="221100" h="273742">
                  <a:moveTo>
                    <a:pt x="0" y="0"/>
                  </a:moveTo>
                  <a:lnTo>
                    <a:pt x="5935" y="5934"/>
                  </a:lnTo>
                  <a:lnTo>
                    <a:pt x="12140" y="12139"/>
                  </a:lnTo>
                  <a:lnTo>
                    <a:pt x="19235" y="19239"/>
                  </a:lnTo>
                  <a:lnTo>
                    <a:pt x="27176" y="27353"/>
                  </a:lnTo>
                  <a:lnTo>
                    <a:pt x="35822" y="36647"/>
                  </a:lnTo>
                  <a:lnTo>
                    <a:pt x="45016" y="47095"/>
                  </a:lnTo>
                  <a:lnTo>
                    <a:pt x="54616" y="58520"/>
                  </a:lnTo>
                  <a:lnTo>
                    <a:pt x="64506" y="70706"/>
                  </a:lnTo>
                  <a:lnTo>
                    <a:pt x="74594" y="83455"/>
                  </a:lnTo>
                  <a:lnTo>
                    <a:pt x="84655" y="96607"/>
                  </a:lnTo>
                  <a:lnTo>
                    <a:pt x="94336" y="110041"/>
                  </a:lnTo>
                  <a:lnTo>
                    <a:pt x="103477" y="123661"/>
                  </a:lnTo>
                  <a:lnTo>
                    <a:pt x="112090" y="137077"/>
                  </a:lnTo>
                  <a:lnTo>
                    <a:pt x="120262" y="149633"/>
                  </a:lnTo>
                  <a:lnTo>
                    <a:pt x="128095" y="161044"/>
                  </a:lnTo>
                  <a:lnTo>
                    <a:pt x="135678" y="171521"/>
                  </a:lnTo>
                  <a:lnTo>
                    <a:pt x="143084" y="181558"/>
                  </a:lnTo>
                  <a:lnTo>
                    <a:pt x="150366" y="191495"/>
                  </a:lnTo>
                  <a:lnTo>
                    <a:pt x="157564" y="201325"/>
                  </a:lnTo>
                  <a:lnTo>
                    <a:pt x="164703" y="210785"/>
                  </a:lnTo>
                  <a:lnTo>
                    <a:pt x="171802" y="219747"/>
                  </a:lnTo>
                  <a:lnTo>
                    <a:pt x="178876" y="228223"/>
                  </a:lnTo>
                  <a:lnTo>
                    <a:pt x="185931" y="236297"/>
                  </a:lnTo>
                  <a:lnTo>
                    <a:pt x="192965" y="244050"/>
                  </a:lnTo>
                  <a:lnTo>
                    <a:pt x="199679" y="251264"/>
                  </a:lnTo>
                  <a:lnTo>
                    <a:pt x="206141" y="258124"/>
                  </a:lnTo>
                  <a:lnTo>
                    <a:pt x="212920" y="265235"/>
                  </a:lnTo>
                  <a:lnTo>
                    <a:pt x="221099" y="2737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0943" y="799220"/>
              <a:ext cx="312073" cy="296449"/>
            </a:xfrm>
            <a:custGeom>
              <a:avLst/>
              <a:gdLst/>
              <a:ahLst/>
              <a:cxnLst/>
              <a:rect l="0" t="0" r="0" b="0"/>
              <a:pathLst>
                <a:path w="312073" h="296449">
                  <a:moveTo>
                    <a:pt x="185730" y="116759"/>
                  </a:moveTo>
                  <a:lnTo>
                    <a:pt x="188530" y="107957"/>
                  </a:lnTo>
                  <a:lnTo>
                    <a:pt x="190032" y="99611"/>
                  </a:lnTo>
                  <a:lnTo>
                    <a:pt x="190338" y="90912"/>
                  </a:lnTo>
                  <a:lnTo>
                    <a:pt x="189659" y="81791"/>
                  </a:lnTo>
                  <a:lnTo>
                    <a:pt x="188191" y="72296"/>
                  </a:lnTo>
                  <a:lnTo>
                    <a:pt x="186118" y="62508"/>
                  </a:lnTo>
                  <a:lnTo>
                    <a:pt x="183435" y="52667"/>
                  </a:lnTo>
                  <a:lnTo>
                    <a:pt x="179964" y="43142"/>
                  </a:lnTo>
                  <a:lnTo>
                    <a:pt x="175664" y="34113"/>
                  </a:lnTo>
                  <a:lnTo>
                    <a:pt x="170473" y="25747"/>
                  </a:lnTo>
                  <a:lnTo>
                    <a:pt x="164232" y="18275"/>
                  </a:lnTo>
                  <a:lnTo>
                    <a:pt x="156952" y="11739"/>
                  </a:lnTo>
                  <a:lnTo>
                    <a:pt x="148622" y="6350"/>
                  </a:lnTo>
                  <a:lnTo>
                    <a:pt x="139127" y="2553"/>
                  </a:lnTo>
                  <a:lnTo>
                    <a:pt x="128527" y="448"/>
                  </a:lnTo>
                  <a:lnTo>
                    <a:pt x="117325" y="0"/>
                  </a:lnTo>
                  <a:lnTo>
                    <a:pt x="106346" y="1212"/>
                  </a:lnTo>
                  <a:lnTo>
                    <a:pt x="96040" y="3919"/>
                  </a:lnTo>
                  <a:lnTo>
                    <a:pt x="86496" y="8006"/>
                  </a:lnTo>
                  <a:lnTo>
                    <a:pt x="77625" y="13490"/>
                  </a:lnTo>
                  <a:lnTo>
                    <a:pt x="69288" y="20250"/>
                  </a:lnTo>
                  <a:lnTo>
                    <a:pt x="61349" y="28059"/>
                  </a:lnTo>
                  <a:lnTo>
                    <a:pt x="53696" y="36671"/>
                  </a:lnTo>
                  <a:lnTo>
                    <a:pt x="46249" y="45874"/>
                  </a:lnTo>
                  <a:lnTo>
                    <a:pt x="39109" y="55663"/>
                  </a:lnTo>
                  <a:lnTo>
                    <a:pt x="32541" y="66220"/>
                  </a:lnTo>
                  <a:lnTo>
                    <a:pt x="26642" y="77581"/>
                  </a:lnTo>
                  <a:lnTo>
                    <a:pt x="21359" y="89653"/>
                  </a:lnTo>
                  <a:lnTo>
                    <a:pt x="16577" y="102287"/>
                  </a:lnTo>
                  <a:lnTo>
                    <a:pt x="12178" y="115344"/>
                  </a:lnTo>
                  <a:lnTo>
                    <a:pt x="8224" y="128706"/>
                  </a:lnTo>
                  <a:lnTo>
                    <a:pt x="4940" y="142282"/>
                  </a:lnTo>
                  <a:lnTo>
                    <a:pt x="2401" y="156002"/>
                  </a:lnTo>
                  <a:lnTo>
                    <a:pt x="695" y="169655"/>
                  </a:lnTo>
                  <a:lnTo>
                    <a:pt x="0" y="182902"/>
                  </a:lnTo>
                  <a:lnTo>
                    <a:pt x="312" y="195591"/>
                  </a:lnTo>
                  <a:lnTo>
                    <a:pt x="1487" y="207740"/>
                  </a:lnTo>
                  <a:lnTo>
                    <a:pt x="3339" y="219438"/>
                  </a:lnTo>
                  <a:lnTo>
                    <a:pt x="5698" y="230787"/>
                  </a:lnTo>
                  <a:lnTo>
                    <a:pt x="8585" y="241715"/>
                  </a:lnTo>
                  <a:lnTo>
                    <a:pt x="12201" y="251987"/>
                  </a:lnTo>
                  <a:lnTo>
                    <a:pt x="16601" y="261525"/>
                  </a:lnTo>
                  <a:lnTo>
                    <a:pt x="21861" y="270236"/>
                  </a:lnTo>
                  <a:lnTo>
                    <a:pt x="28148" y="277941"/>
                  </a:lnTo>
                  <a:lnTo>
                    <a:pt x="35455" y="284633"/>
                  </a:lnTo>
                  <a:lnTo>
                    <a:pt x="43633" y="290127"/>
                  </a:lnTo>
                  <a:lnTo>
                    <a:pt x="52494" y="293994"/>
                  </a:lnTo>
                  <a:lnTo>
                    <a:pt x="61855" y="296142"/>
                  </a:lnTo>
                  <a:lnTo>
                    <a:pt x="71411" y="296448"/>
                  </a:lnTo>
                  <a:lnTo>
                    <a:pt x="80746" y="294609"/>
                  </a:lnTo>
                  <a:lnTo>
                    <a:pt x="89652" y="290667"/>
                  </a:lnTo>
                  <a:lnTo>
                    <a:pt x="98105" y="284937"/>
                  </a:lnTo>
                  <a:lnTo>
                    <a:pt x="106170" y="277811"/>
                  </a:lnTo>
                  <a:lnTo>
                    <a:pt x="113925" y="269647"/>
                  </a:lnTo>
                  <a:lnTo>
                    <a:pt x="121287" y="260575"/>
                  </a:lnTo>
                  <a:lnTo>
                    <a:pt x="128012" y="250510"/>
                  </a:lnTo>
                  <a:lnTo>
                    <a:pt x="134019" y="239481"/>
                  </a:lnTo>
                  <a:lnTo>
                    <a:pt x="139377" y="227635"/>
                  </a:lnTo>
                  <a:lnTo>
                    <a:pt x="144209" y="215151"/>
                  </a:lnTo>
                  <a:lnTo>
                    <a:pt x="148647" y="202196"/>
                  </a:lnTo>
                  <a:lnTo>
                    <a:pt x="152797" y="188902"/>
                  </a:lnTo>
                  <a:lnTo>
                    <a:pt x="156745" y="175372"/>
                  </a:lnTo>
                  <a:lnTo>
                    <a:pt x="160566" y="161721"/>
                  </a:lnTo>
                  <a:lnTo>
                    <a:pt x="164779" y="149541"/>
                  </a:lnTo>
                  <a:lnTo>
                    <a:pt x="169530" y="141937"/>
                  </a:lnTo>
                  <a:lnTo>
                    <a:pt x="174171" y="139937"/>
                  </a:lnTo>
                  <a:lnTo>
                    <a:pt x="178896" y="142300"/>
                  </a:lnTo>
                  <a:lnTo>
                    <a:pt x="183959" y="147582"/>
                  </a:lnTo>
                  <a:lnTo>
                    <a:pt x="189281" y="154901"/>
                  </a:lnTo>
                  <a:lnTo>
                    <a:pt x="194522" y="163887"/>
                  </a:lnTo>
                  <a:lnTo>
                    <a:pt x="199482" y="174236"/>
                  </a:lnTo>
                  <a:lnTo>
                    <a:pt x="204279" y="185481"/>
                  </a:lnTo>
                  <a:lnTo>
                    <a:pt x="209257" y="197042"/>
                  </a:lnTo>
                  <a:lnTo>
                    <a:pt x="214605" y="208562"/>
                  </a:lnTo>
                  <a:lnTo>
                    <a:pt x="220348" y="219741"/>
                  </a:lnTo>
                  <a:lnTo>
                    <a:pt x="226436" y="230251"/>
                  </a:lnTo>
                  <a:lnTo>
                    <a:pt x="232803" y="239977"/>
                  </a:lnTo>
                  <a:lnTo>
                    <a:pt x="239707" y="248660"/>
                  </a:lnTo>
                  <a:lnTo>
                    <a:pt x="247705" y="255823"/>
                  </a:lnTo>
                  <a:lnTo>
                    <a:pt x="257001" y="261340"/>
                  </a:lnTo>
                  <a:lnTo>
                    <a:pt x="267076" y="265213"/>
                  </a:lnTo>
                  <a:lnTo>
                    <a:pt x="277966" y="267661"/>
                  </a:lnTo>
                  <a:lnTo>
                    <a:pt x="291748" y="267784"/>
                  </a:lnTo>
                  <a:lnTo>
                    <a:pt x="312072" y="26415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5138" y="825823"/>
              <a:ext cx="192148" cy="228855"/>
            </a:xfrm>
            <a:custGeom>
              <a:avLst/>
              <a:gdLst/>
              <a:ahLst/>
              <a:cxnLst/>
              <a:rect l="0" t="0" r="0" b="0"/>
              <a:pathLst>
                <a:path w="192148" h="228855">
                  <a:moveTo>
                    <a:pt x="150033" y="16456"/>
                  </a:moveTo>
                  <a:lnTo>
                    <a:pt x="141164" y="10723"/>
                  </a:lnTo>
                  <a:lnTo>
                    <a:pt x="132178" y="6439"/>
                  </a:lnTo>
                  <a:lnTo>
                    <a:pt x="122187" y="3237"/>
                  </a:lnTo>
                  <a:lnTo>
                    <a:pt x="111379" y="1049"/>
                  </a:lnTo>
                  <a:lnTo>
                    <a:pt x="100216" y="0"/>
                  </a:lnTo>
                  <a:lnTo>
                    <a:pt x="89015" y="63"/>
                  </a:lnTo>
                  <a:lnTo>
                    <a:pt x="78076" y="1233"/>
                  </a:lnTo>
                  <a:lnTo>
                    <a:pt x="67740" y="3609"/>
                  </a:lnTo>
                  <a:lnTo>
                    <a:pt x="58132" y="7136"/>
                  </a:lnTo>
                  <a:lnTo>
                    <a:pt x="49360" y="11791"/>
                  </a:lnTo>
                  <a:lnTo>
                    <a:pt x="41607" y="17664"/>
                  </a:lnTo>
                  <a:lnTo>
                    <a:pt x="34871" y="24689"/>
                  </a:lnTo>
                  <a:lnTo>
                    <a:pt x="29007" y="32677"/>
                  </a:lnTo>
                  <a:lnTo>
                    <a:pt x="23825" y="41408"/>
                  </a:lnTo>
                  <a:lnTo>
                    <a:pt x="19150" y="50688"/>
                  </a:lnTo>
                  <a:lnTo>
                    <a:pt x="14839" y="60359"/>
                  </a:lnTo>
                  <a:lnTo>
                    <a:pt x="10782" y="70303"/>
                  </a:lnTo>
                  <a:lnTo>
                    <a:pt x="6911" y="80436"/>
                  </a:lnTo>
                  <a:lnTo>
                    <a:pt x="3497" y="90698"/>
                  </a:lnTo>
                  <a:lnTo>
                    <a:pt x="1116" y="101047"/>
                  </a:lnTo>
                  <a:lnTo>
                    <a:pt x="0" y="111455"/>
                  </a:lnTo>
                  <a:lnTo>
                    <a:pt x="66" y="121903"/>
                  </a:lnTo>
                  <a:lnTo>
                    <a:pt x="1099" y="132378"/>
                  </a:lnTo>
                  <a:lnTo>
                    <a:pt x="2872" y="142870"/>
                  </a:lnTo>
                  <a:lnTo>
                    <a:pt x="5350" y="153375"/>
                  </a:lnTo>
                  <a:lnTo>
                    <a:pt x="8682" y="163887"/>
                  </a:lnTo>
                  <a:lnTo>
                    <a:pt x="12894" y="174401"/>
                  </a:lnTo>
                  <a:lnTo>
                    <a:pt x="18195" y="184749"/>
                  </a:lnTo>
                  <a:lnTo>
                    <a:pt x="25042" y="194625"/>
                  </a:lnTo>
                  <a:lnTo>
                    <a:pt x="33543" y="203888"/>
                  </a:lnTo>
                  <a:lnTo>
                    <a:pt x="43507" y="212243"/>
                  </a:lnTo>
                  <a:lnTo>
                    <a:pt x="54637" y="219177"/>
                  </a:lnTo>
                  <a:lnTo>
                    <a:pt x="66641" y="224528"/>
                  </a:lnTo>
                  <a:lnTo>
                    <a:pt x="79276" y="227968"/>
                  </a:lnTo>
                  <a:lnTo>
                    <a:pt x="92355" y="228854"/>
                  </a:lnTo>
                  <a:lnTo>
                    <a:pt x="105734" y="227081"/>
                  </a:lnTo>
                  <a:lnTo>
                    <a:pt x="118987" y="223145"/>
                  </a:lnTo>
                  <a:lnTo>
                    <a:pt x="131433" y="217839"/>
                  </a:lnTo>
                  <a:lnTo>
                    <a:pt x="142762" y="211769"/>
                  </a:lnTo>
                  <a:lnTo>
                    <a:pt x="152903" y="205590"/>
                  </a:lnTo>
                  <a:lnTo>
                    <a:pt x="162947" y="199488"/>
                  </a:lnTo>
                  <a:lnTo>
                    <a:pt x="174890" y="192939"/>
                  </a:lnTo>
                  <a:lnTo>
                    <a:pt x="192147" y="1849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4685" y="526424"/>
              <a:ext cx="10528" cy="536955"/>
            </a:xfrm>
            <a:custGeom>
              <a:avLst/>
              <a:gdLst/>
              <a:ahLst/>
              <a:cxnLst/>
              <a:rect l="0" t="0" r="0" b="0"/>
              <a:pathLst>
                <a:path w="10528" h="536955">
                  <a:moveTo>
                    <a:pt x="10527" y="0"/>
                  </a:moveTo>
                  <a:lnTo>
                    <a:pt x="7661" y="14736"/>
                  </a:lnTo>
                  <a:lnTo>
                    <a:pt x="5519" y="29288"/>
                  </a:lnTo>
                  <a:lnTo>
                    <a:pt x="3916" y="45073"/>
                  </a:lnTo>
                  <a:lnTo>
                    <a:pt x="2735" y="61789"/>
                  </a:lnTo>
                  <a:lnTo>
                    <a:pt x="1886" y="78633"/>
                  </a:lnTo>
                  <a:lnTo>
                    <a:pt x="1289" y="95113"/>
                  </a:lnTo>
                  <a:lnTo>
                    <a:pt x="874" y="111076"/>
                  </a:lnTo>
                  <a:lnTo>
                    <a:pt x="590" y="126546"/>
                  </a:lnTo>
                  <a:lnTo>
                    <a:pt x="397" y="141614"/>
                  </a:lnTo>
                  <a:lnTo>
                    <a:pt x="266" y="156375"/>
                  </a:lnTo>
                  <a:lnTo>
                    <a:pt x="178" y="170913"/>
                  </a:lnTo>
                  <a:lnTo>
                    <a:pt x="119" y="185293"/>
                  </a:lnTo>
                  <a:lnTo>
                    <a:pt x="79" y="199564"/>
                  </a:lnTo>
                  <a:lnTo>
                    <a:pt x="52" y="213759"/>
                  </a:lnTo>
                  <a:lnTo>
                    <a:pt x="35" y="227903"/>
                  </a:lnTo>
                  <a:lnTo>
                    <a:pt x="23" y="242012"/>
                  </a:lnTo>
                  <a:lnTo>
                    <a:pt x="15" y="256098"/>
                  </a:lnTo>
                  <a:lnTo>
                    <a:pt x="9" y="270168"/>
                  </a:lnTo>
                  <a:lnTo>
                    <a:pt x="6" y="284227"/>
                  </a:lnTo>
                  <a:lnTo>
                    <a:pt x="3" y="298279"/>
                  </a:lnTo>
                  <a:lnTo>
                    <a:pt x="2" y="312327"/>
                  </a:lnTo>
                  <a:lnTo>
                    <a:pt x="1" y="326371"/>
                  </a:lnTo>
                  <a:lnTo>
                    <a:pt x="0" y="340413"/>
                  </a:lnTo>
                  <a:lnTo>
                    <a:pt x="4" y="354463"/>
                  </a:lnTo>
                  <a:lnTo>
                    <a:pt x="177" y="368849"/>
                  </a:lnTo>
                  <a:lnTo>
                    <a:pt x="825" y="384185"/>
                  </a:lnTo>
                  <a:lnTo>
                    <a:pt x="2074" y="400721"/>
                  </a:lnTo>
                  <a:lnTo>
                    <a:pt x="3726" y="418065"/>
                  </a:lnTo>
                  <a:lnTo>
                    <a:pt x="5374" y="435400"/>
                  </a:lnTo>
                  <a:lnTo>
                    <a:pt x="6777" y="452234"/>
                  </a:lnTo>
                  <a:lnTo>
                    <a:pt x="7872" y="468224"/>
                  </a:lnTo>
                  <a:lnTo>
                    <a:pt x="8800" y="484783"/>
                  </a:lnTo>
                  <a:lnTo>
                    <a:pt x="9639" y="505594"/>
                  </a:lnTo>
                  <a:lnTo>
                    <a:pt x="10527" y="5369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8870" y="697594"/>
              <a:ext cx="263214" cy="18344"/>
            </a:xfrm>
            <a:custGeom>
              <a:avLst/>
              <a:gdLst/>
              <a:ahLst/>
              <a:cxnLst/>
              <a:rect l="0" t="0" r="0" b="0"/>
              <a:pathLst>
                <a:path w="263214" h="18344">
                  <a:moveTo>
                    <a:pt x="263213" y="7815"/>
                  </a:moveTo>
                  <a:lnTo>
                    <a:pt x="254210" y="4948"/>
                  </a:lnTo>
                  <a:lnTo>
                    <a:pt x="243943" y="2806"/>
                  </a:lnTo>
                  <a:lnTo>
                    <a:pt x="231364" y="1208"/>
                  </a:lnTo>
                  <a:lnTo>
                    <a:pt x="217009" y="200"/>
                  </a:lnTo>
                  <a:lnTo>
                    <a:pt x="201862" y="0"/>
                  </a:lnTo>
                  <a:lnTo>
                    <a:pt x="186572" y="651"/>
                  </a:lnTo>
                  <a:lnTo>
                    <a:pt x="171265" y="1889"/>
                  </a:lnTo>
                  <a:lnTo>
                    <a:pt x="155715" y="3253"/>
                  </a:lnTo>
                  <a:lnTo>
                    <a:pt x="139781" y="4463"/>
                  </a:lnTo>
                  <a:lnTo>
                    <a:pt x="123456" y="5424"/>
                  </a:lnTo>
                  <a:lnTo>
                    <a:pt x="106798" y="6144"/>
                  </a:lnTo>
                  <a:lnTo>
                    <a:pt x="89894" y="6668"/>
                  </a:lnTo>
                  <a:lnTo>
                    <a:pt x="73185" y="7235"/>
                  </a:lnTo>
                  <a:lnTo>
                    <a:pt x="55607" y="8430"/>
                  </a:lnTo>
                  <a:lnTo>
                    <a:pt x="33380" y="11476"/>
                  </a:lnTo>
                  <a:lnTo>
                    <a:pt x="0" y="183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367" y="452725"/>
              <a:ext cx="25762" cy="684353"/>
            </a:xfrm>
            <a:custGeom>
              <a:avLst/>
              <a:gdLst/>
              <a:ahLst/>
              <a:cxnLst/>
              <a:rect l="0" t="0" r="0" b="0"/>
              <a:pathLst>
                <a:path w="25762" h="684353">
                  <a:moveTo>
                    <a:pt x="21058" y="0"/>
                  </a:moveTo>
                  <a:lnTo>
                    <a:pt x="21058" y="11936"/>
                  </a:lnTo>
                  <a:lnTo>
                    <a:pt x="21058" y="24986"/>
                  </a:lnTo>
                  <a:lnTo>
                    <a:pt x="21058" y="40460"/>
                  </a:lnTo>
                  <a:lnTo>
                    <a:pt x="21058" y="57682"/>
                  </a:lnTo>
                  <a:lnTo>
                    <a:pt x="21058" y="75346"/>
                  </a:lnTo>
                  <a:lnTo>
                    <a:pt x="21062" y="92642"/>
                  </a:lnTo>
                  <a:lnTo>
                    <a:pt x="21235" y="109288"/>
                  </a:lnTo>
                  <a:lnTo>
                    <a:pt x="21883" y="125285"/>
                  </a:lnTo>
                  <a:lnTo>
                    <a:pt x="23128" y="140739"/>
                  </a:lnTo>
                  <a:lnTo>
                    <a:pt x="24607" y="155774"/>
                  </a:lnTo>
                  <a:lnTo>
                    <a:pt x="25607" y="170504"/>
                  </a:lnTo>
                  <a:lnTo>
                    <a:pt x="25761" y="185021"/>
                  </a:lnTo>
                  <a:lnTo>
                    <a:pt x="25201" y="199555"/>
                  </a:lnTo>
                  <a:lnTo>
                    <a:pt x="24361" y="214459"/>
                  </a:lnTo>
                  <a:lnTo>
                    <a:pt x="23537" y="229893"/>
                  </a:lnTo>
                  <a:lnTo>
                    <a:pt x="22849" y="245682"/>
                  </a:lnTo>
                  <a:lnTo>
                    <a:pt x="22320" y="261435"/>
                  </a:lnTo>
                  <a:lnTo>
                    <a:pt x="21933" y="276920"/>
                  </a:lnTo>
                  <a:lnTo>
                    <a:pt x="21658" y="292081"/>
                  </a:lnTo>
                  <a:lnTo>
                    <a:pt x="21466" y="306946"/>
                  </a:lnTo>
                  <a:lnTo>
                    <a:pt x="21329" y="321576"/>
                  </a:lnTo>
                  <a:lnTo>
                    <a:pt x="21066" y="336028"/>
                  </a:lnTo>
                  <a:lnTo>
                    <a:pt x="20357" y="350351"/>
                  </a:lnTo>
                  <a:lnTo>
                    <a:pt x="19067" y="364584"/>
                  </a:lnTo>
                  <a:lnTo>
                    <a:pt x="17387" y="378754"/>
                  </a:lnTo>
                  <a:lnTo>
                    <a:pt x="15720" y="392882"/>
                  </a:lnTo>
                  <a:lnTo>
                    <a:pt x="14305" y="406980"/>
                  </a:lnTo>
                  <a:lnTo>
                    <a:pt x="13203" y="421058"/>
                  </a:lnTo>
                  <a:lnTo>
                    <a:pt x="12390" y="435123"/>
                  </a:lnTo>
                  <a:lnTo>
                    <a:pt x="11803" y="449179"/>
                  </a:lnTo>
                  <a:lnTo>
                    <a:pt x="11223" y="463229"/>
                  </a:lnTo>
                  <a:lnTo>
                    <a:pt x="10294" y="477275"/>
                  </a:lnTo>
                  <a:lnTo>
                    <a:pt x="8853" y="491319"/>
                  </a:lnTo>
                  <a:lnTo>
                    <a:pt x="7070" y="505360"/>
                  </a:lnTo>
                  <a:lnTo>
                    <a:pt x="5333" y="519401"/>
                  </a:lnTo>
                  <a:lnTo>
                    <a:pt x="3871" y="533445"/>
                  </a:lnTo>
                  <a:lnTo>
                    <a:pt x="2739" y="547657"/>
                  </a:lnTo>
                  <a:lnTo>
                    <a:pt x="1904" y="562344"/>
                  </a:lnTo>
                  <a:lnTo>
                    <a:pt x="1308" y="577631"/>
                  </a:lnTo>
                  <a:lnTo>
                    <a:pt x="891" y="593322"/>
                  </a:lnTo>
                  <a:lnTo>
                    <a:pt x="604" y="609009"/>
                  </a:lnTo>
                  <a:lnTo>
                    <a:pt x="407" y="624431"/>
                  </a:lnTo>
                  <a:lnTo>
                    <a:pt x="274" y="638922"/>
                  </a:lnTo>
                  <a:lnTo>
                    <a:pt x="169" y="652750"/>
                  </a:lnTo>
                  <a:lnTo>
                    <a:pt x="83" y="667125"/>
                  </a:lnTo>
                  <a:lnTo>
                    <a:pt x="0" y="6843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53181" y="915979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9" y="32454"/>
                  </a:lnTo>
                  <a:lnTo>
                    <a:pt x="15519" y="42582"/>
                  </a:lnTo>
                  <a:lnTo>
                    <a:pt x="21001" y="52278"/>
                  </a:lnTo>
                  <a:lnTo>
                    <a:pt x="26936" y="61409"/>
                  </a:lnTo>
                  <a:lnTo>
                    <a:pt x="33370" y="69839"/>
                  </a:lnTo>
                  <a:lnTo>
                    <a:pt x="40517" y="77353"/>
                  </a:lnTo>
                  <a:lnTo>
                    <a:pt x="48421" y="83919"/>
                  </a:lnTo>
                  <a:lnTo>
                    <a:pt x="56539" y="89514"/>
                  </a:lnTo>
                  <a:lnTo>
                    <a:pt x="64627" y="94581"/>
                  </a:lnTo>
                  <a:lnTo>
                    <a:pt x="73395" y="99565"/>
                  </a:lnTo>
                  <a:lnTo>
                    <a:pt x="84228" y="1052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16311" y="852808"/>
              <a:ext cx="389555" cy="652768"/>
            </a:xfrm>
            <a:custGeom>
              <a:avLst/>
              <a:gdLst/>
              <a:ahLst/>
              <a:cxnLst/>
              <a:rect l="0" t="0" r="0" b="0"/>
              <a:pathLst>
                <a:path w="389555" h="652768">
                  <a:moveTo>
                    <a:pt x="389554" y="0"/>
                  </a:moveTo>
                  <a:lnTo>
                    <a:pt x="380820" y="5934"/>
                  </a:lnTo>
                  <a:lnTo>
                    <a:pt x="373113" y="12139"/>
                  </a:lnTo>
                  <a:lnTo>
                    <a:pt x="365711" y="19235"/>
                  </a:lnTo>
                  <a:lnTo>
                    <a:pt x="358450" y="27175"/>
                  </a:lnTo>
                  <a:lnTo>
                    <a:pt x="351271" y="35822"/>
                  </a:lnTo>
                  <a:lnTo>
                    <a:pt x="344141" y="45025"/>
                  </a:lnTo>
                  <a:lnTo>
                    <a:pt x="336878" y="54971"/>
                  </a:lnTo>
                  <a:lnTo>
                    <a:pt x="329163" y="66157"/>
                  </a:lnTo>
                  <a:lnTo>
                    <a:pt x="320863" y="78743"/>
                  </a:lnTo>
                  <a:lnTo>
                    <a:pt x="312170" y="92109"/>
                  </a:lnTo>
                  <a:lnTo>
                    <a:pt x="303489" y="105086"/>
                  </a:lnTo>
                  <a:lnTo>
                    <a:pt x="295058" y="117038"/>
                  </a:lnTo>
                  <a:lnTo>
                    <a:pt x="286939" y="128009"/>
                  </a:lnTo>
                  <a:lnTo>
                    <a:pt x="279108" y="138445"/>
                  </a:lnTo>
                  <a:lnTo>
                    <a:pt x="271508" y="148692"/>
                  </a:lnTo>
                  <a:lnTo>
                    <a:pt x="264083" y="159083"/>
                  </a:lnTo>
                  <a:lnTo>
                    <a:pt x="256783" y="169993"/>
                  </a:lnTo>
                  <a:lnTo>
                    <a:pt x="249572" y="181562"/>
                  </a:lnTo>
                  <a:lnTo>
                    <a:pt x="242422" y="193590"/>
                  </a:lnTo>
                  <a:lnTo>
                    <a:pt x="235316" y="205657"/>
                  </a:lnTo>
                  <a:lnTo>
                    <a:pt x="228237" y="217516"/>
                  </a:lnTo>
                  <a:lnTo>
                    <a:pt x="221179" y="229258"/>
                  </a:lnTo>
                  <a:lnTo>
                    <a:pt x="214133" y="241206"/>
                  </a:lnTo>
                  <a:lnTo>
                    <a:pt x="207096" y="253537"/>
                  </a:lnTo>
                  <a:lnTo>
                    <a:pt x="200065" y="266106"/>
                  </a:lnTo>
                  <a:lnTo>
                    <a:pt x="193038" y="278552"/>
                  </a:lnTo>
                  <a:lnTo>
                    <a:pt x="186013" y="290671"/>
                  </a:lnTo>
                  <a:lnTo>
                    <a:pt x="178991" y="302590"/>
                  </a:lnTo>
                  <a:lnTo>
                    <a:pt x="171970" y="314659"/>
                  </a:lnTo>
                  <a:lnTo>
                    <a:pt x="164949" y="327075"/>
                  </a:lnTo>
                  <a:lnTo>
                    <a:pt x="157929" y="339872"/>
                  </a:lnTo>
                  <a:lnTo>
                    <a:pt x="150909" y="353003"/>
                  </a:lnTo>
                  <a:lnTo>
                    <a:pt x="143890" y="366395"/>
                  </a:lnTo>
                  <a:lnTo>
                    <a:pt x="136871" y="379983"/>
                  </a:lnTo>
                  <a:lnTo>
                    <a:pt x="129852" y="393712"/>
                  </a:lnTo>
                  <a:lnTo>
                    <a:pt x="122832" y="407538"/>
                  </a:lnTo>
                  <a:lnTo>
                    <a:pt x="115813" y="421433"/>
                  </a:lnTo>
                  <a:lnTo>
                    <a:pt x="108794" y="435374"/>
                  </a:lnTo>
                  <a:lnTo>
                    <a:pt x="101775" y="449347"/>
                  </a:lnTo>
                  <a:lnTo>
                    <a:pt x="94756" y="463342"/>
                  </a:lnTo>
                  <a:lnTo>
                    <a:pt x="87737" y="477350"/>
                  </a:lnTo>
                  <a:lnTo>
                    <a:pt x="80718" y="491364"/>
                  </a:lnTo>
                  <a:lnTo>
                    <a:pt x="73699" y="505216"/>
                  </a:lnTo>
                  <a:lnTo>
                    <a:pt x="66680" y="518597"/>
                  </a:lnTo>
                  <a:lnTo>
                    <a:pt x="59666" y="531381"/>
                  </a:lnTo>
                  <a:lnTo>
                    <a:pt x="52819" y="543762"/>
                  </a:lnTo>
                  <a:lnTo>
                    <a:pt x="46449" y="556150"/>
                  </a:lnTo>
                  <a:lnTo>
                    <a:pt x="40679" y="568779"/>
                  </a:lnTo>
                  <a:lnTo>
                    <a:pt x="35312" y="581550"/>
                  </a:lnTo>
                  <a:lnTo>
                    <a:pt x="29941" y="594131"/>
                  </a:lnTo>
                  <a:lnTo>
                    <a:pt x="24334" y="606323"/>
                  </a:lnTo>
                  <a:lnTo>
                    <a:pt x="18732" y="617651"/>
                  </a:lnTo>
                  <a:lnTo>
                    <a:pt x="13210" y="628400"/>
                  </a:lnTo>
                  <a:lnTo>
                    <a:pt x="7280" y="639510"/>
                  </a:lnTo>
                  <a:lnTo>
                    <a:pt x="0" y="6527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58590" y="526424"/>
              <a:ext cx="31587" cy="579069"/>
            </a:xfrm>
            <a:custGeom>
              <a:avLst/>
              <a:gdLst/>
              <a:ahLst/>
              <a:cxnLst/>
              <a:rect l="0" t="0" r="0" b="0"/>
              <a:pathLst>
                <a:path w="31587" h="579069">
                  <a:moveTo>
                    <a:pt x="31586" y="0"/>
                  </a:moveTo>
                  <a:lnTo>
                    <a:pt x="28652" y="9070"/>
                  </a:lnTo>
                  <a:lnTo>
                    <a:pt x="25870" y="19977"/>
                  </a:lnTo>
                  <a:lnTo>
                    <a:pt x="22975" y="33867"/>
                  </a:lnTo>
                  <a:lnTo>
                    <a:pt x="20108" y="50600"/>
                  </a:lnTo>
                  <a:lnTo>
                    <a:pt x="17591" y="70009"/>
                  </a:lnTo>
                  <a:lnTo>
                    <a:pt x="15580" y="91702"/>
                  </a:lnTo>
                  <a:lnTo>
                    <a:pt x="14067" y="114544"/>
                  </a:lnTo>
                  <a:lnTo>
                    <a:pt x="12973" y="136850"/>
                  </a:lnTo>
                  <a:lnTo>
                    <a:pt x="12199" y="157721"/>
                  </a:lnTo>
                  <a:lnTo>
                    <a:pt x="11663" y="176997"/>
                  </a:lnTo>
                  <a:lnTo>
                    <a:pt x="11295" y="194871"/>
                  </a:lnTo>
                  <a:lnTo>
                    <a:pt x="11045" y="211636"/>
                  </a:lnTo>
                  <a:lnTo>
                    <a:pt x="10875" y="227577"/>
                  </a:lnTo>
                  <a:lnTo>
                    <a:pt x="10761" y="242925"/>
                  </a:lnTo>
                  <a:lnTo>
                    <a:pt x="10684" y="257856"/>
                  </a:lnTo>
                  <a:lnTo>
                    <a:pt x="10633" y="272500"/>
                  </a:lnTo>
                  <a:lnTo>
                    <a:pt x="10598" y="286947"/>
                  </a:lnTo>
                  <a:lnTo>
                    <a:pt x="10575" y="301260"/>
                  </a:lnTo>
                  <a:lnTo>
                    <a:pt x="10560" y="315483"/>
                  </a:lnTo>
                  <a:lnTo>
                    <a:pt x="10550" y="329644"/>
                  </a:lnTo>
                  <a:lnTo>
                    <a:pt x="10543" y="343765"/>
                  </a:lnTo>
                  <a:lnTo>
                    <a:pt x="10538" y="357858"/>
                  </a:lnTo>
                  <a:lnTo>
                    <a:pt x="10534" y="371933"/>
                  </a:lnTo>
                  <a:lnTo>
                    <a:pt x="10533" y="386005"/>
                  </a:lnTo>
                  <a:lnTo>
                    <a:pt x="10531" y="400405"/>
                  </a:lnTo>
                  <a:lnTo>
                    <a:pt x="10530" y="415751"/>
                  </a:lnTo>
                  <a:lnTo>
                    <a:pt x="10529" y="432293"/>
                  </a:lnTo>
                  <a:lnTo>
                    <a:pt x="10529" y="449642"/>
                  </a:lnTo>
                  <a:lnTo>
                    <a:pt x="10529" y="466979"/>
                  </a:lnTo>
                  <a:lnTo>
                    <a:pt x="10525" y="483821"/>
                  </a:lnTo>
                  <a:lnTo>
                    <a:pt x="10352" y="499873"/>
                  </a:lnTo>
                  <a:lnTo>
                    <a:pt x="9703" y="514879"/>
                  </a:lnTo>
                  <a:lnTo>
                    <a:pt x="8454" y="528807"/>
                  </a:lnTo>
                  <a:lnTo>
                    <a:pt x="6793" y="541353"/>
                  </a:lnTo>
                  <a:lnTo>
                    <a:pt x="4966" y="553074"/>
                  </a:lnTo>
                  <a:lnTo>
                    <a:pt x="2812" y="565002"/>
                  </a:lnTo>
                  <a:lnTo>
                    <a:pt x="0" y="5790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90134" y="726466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53896" y="2934"/>
                  </a:lnTo>
                  <a:lnTo>
                    <a:pt x="340624" y="5716"/>
                  </a:lnTo>
                  <a:lnTo>
                    <a:pt x="327414" y="8615"/>
                  </a:lnTo>
                  <a:lnTo>
                    <a:pt x="313727" y="11656"/>
                  </a:lnTo>
                  <a:lnTo>
                    <a:pt x="298922" y="14821"/>
                  </a:lnTo>
                  <a:lnTo>
                    <a:pt x="282761" y="18080"/>
                  </a:lnTo>
                  <a:lnTo>
                    <a:pt x="265345" y="21245"/>
                  </a:lnTo>
                  <a:lnTo>
                    <a:pt x="246901" y="23988"/>
                  </a:lnTo>
                  <a:lnTo>
                    <a:pt x="227681" y="26164"/>
                  </a:lnTo>
                  <a:lnTo>
                    <a:pt x="207895" y="27793"/>
                  </a:lnTo>
                  <a:lnTo>
                    <a:pt x="187707" y="28969"/>
                  </a:lnTo>
                  <a:lnTo>
                    <a:pt x="167242" y="29802"/>
                  </a:lnTo>
                  <a:lnTo>
                    <a:pt x="146584" y="30550"/>
                  </a:lnTo>
                  <a:lnTo>
                    <a:pt x="125796" y="31592"/>
                  </a:lnTo>
                  <a:lnTo>
                    <a:pt x="104938" y="33108"/>
                  </a:lnTo>
                  <a:lnTo>
                    <a:pt x="84563" y="34951"/>
                  </a:lnTo>
                  <a:lnTo>
                    <a:pt x="63505" y="36920"/>
                  </a:lnTo>
                  <a:lnTo>
                    <a:pt x="37679" y="39190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463253"/>
              <a:ext cx="433429" cy="586194"/>
            </a:xfrm>
            <a:custGeom>
              <a:avLst/>
              <a:gdLst/>
              <a:ahLst/>
              <a:cxnLst/>
              <a:rect l="0" t="0" r="0" b="0"/>
              <a:pathLst>
                <a:path w="433429" h="586194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6" y="31845"/>
                  </a:lnTo>
                  <a:lnTo>
                    <a:pt x="7970" y="46027"/>
                  </a:lnTo>
                  <a:lnTo>
                    <a:pt x="9467" y="60526"/>
                  </a:lnTo>
                  <a:lnTo>
                    <a:pt x="11313" y="74576"/>
                  </a:lnTo>
                  <a:lnTo>
                    <a:pt x="13381" y="88576"/>
                  </a:lnTo>
                  <a:lnTo>
                    <a:pt x="15313" y="103775"/>
                  </a:lnTo>
                  <a:lnTo>
                    <a:pt x="16909" y="120798"/>
                  </a:lnTo>
                  <a:lnTo>
                    <a:pt x="18132" y="139163"/>
                  </a:lnTo>
                  <a:lnTo>
                    <a:pt x="19028" y="157661"/>
                  </a:lnTo>
                  <a:lnTo>
                    <a:pt x="19666" y="175567"/>
                  </a:lnTo>
                  <a:lnTo>
                    <a:pt x="20111" y="193150"/>
                  </a:lnTo>
                  <a:lnTo>
                    <a:pt x="20417" y="211381"/>
                  </a:lnTo>
                  <a:lnTo>
                    <a:pt x="20626" y="230788"/>
                  </a:lnTo>
                  <a:lnTo>
                    <a:pt x="20767" y="251262"/>
                  </a:lnTo>
                  <a:lnTo>
                    <a:pt x="20862" y="272324"/>
                  </a:lnTo>
                  <a:lnTo>
                    <a:pt x="20927" y="293617"/>
                  </a:lnTo>
                  <a:lnTo>
                    <a:pt x="20970" y="315121"/>
                  </a:lnTo>
                  <a:lnTo>
                    <a:pt x="21000" y="337070"/>
                  </a:lnTo>
                  <a:lnTo>
                    <a:pt x="21019" y="359564"/>
                  </a:lnTo>
                  <a:lnTo>
                    <a:pt x="21032" y="382245"/>
                  </a:lnTo>
                  <a:lnTo>
                    <a:pt x="21040" y="404405"/>
                  </a:lnTo>
                  <a:lnTo>
                    <a:pt x="21046" y="425679"/>
                  </a:lnTo>
                  <a:lnTo>
                    <a:pt x="21050" y="445881"/>
                  </a:lnTo>
                  <a:lnTo>
                    <a:pt x="21053" y="464835"/>
                  </a:lnTo>
                  <a:lnTo>
                    <a:pt x="21050" y="482580"/>
                  </a:lnTo>
                  <a:lnTo>
                    <a:pt x="20878" y="499141"/>
                  </a:lnTo>
                  <a:lnTo>
                    <a:pt x="20230" y="514439"/>
                  </a:lnTo>
                  <a:lnTo>
                    <a:pt x="18975" y="528484"/>
                  </a:lnTo>
                  <a:lnTo>
                    <a:pt x="17066" y="539136"/>
                  </a:lnTo>
                  <a:lnTo>
                    <a:pt x="14938" y="543313"/>
                  </a:lnTo>
                  <a:lnTo>
                    <a:pt x="13333" y="541570"/>
                  </a:lnTo>
                  <a:lnTo>
                    <a:pt x="12295" y="535595"/>
                  </a:lnTo>
                  <a:lnTo>
                    <a:pt x="11819" y="526651"/>
                  </a:lnTo>
                  <a:lnTo>
                    <a:pt x="12064" y="515410"/>
                  </a:lnTo>
                  <a:lnTo>
                    <a:pt x="13064" y="502386"/>
                  </a:lnTo>
                  <a:lnTo>
                    <a:pt x="14730" y="488185"/>
                  </a:lnTo>
                  <a:lnTo>
                    <a:pt x="16923" y="473484"/>
                  </a:lnTo>
                  <a:lnTo>
                    <a:pt x="19513" y="458695"/>
                  </a:lnTo>
                  <a:lnTo>
                    <a:pt x="22388" y="443996"/>
                  </a:lnTo>
                  <a:lnTo>
                    <a:pt x="25464" y="429438"/>
                  </a:lnTo>
                  <a:lnTo>
                    <a:pt x="28684" y="415017"/>
                  </a:lnTo>
                  <a:lnTo>
                    <a:pt x="32167" y="400874"/>
                  </a:lnTo>
                  <a:lnTo>
                    <a:pt x="36192" y="387289"/>
                  </a:lnTo>
                  <a:lnTo>
                    <a:pt x="40870" y="374374"/>
                  </a:lnTo>
                  <a:lnTo>
                    <a:pt x="46317" y="362243"/>
                  </a:lnTo>
                  <a:lnTo>
                    <a:pt x="52731" y="351087"/>
                  </a:lnTo>
                  <a:lnTo>
                    <a:pt x="60123" y="340929"/>
                  </a:lnTo>
                  <a:lnTo>
                    <a:pt x="68359" y="332125"/>
                  </a:lnTo>
                  <a:lnTo>
                    <a:pt x="77257" y="325414"/>
                  </a:lnTo>
                  <a:lnTo>
                    <a:pt x="86649" y="321022"/>
                  </a:lnTo>
                  <a:lnTo>
                    <a:pt x="96395" y="319039"/>
                  </a:lnTo>
                  <a:lnTo>
                    <a:pt x="106389" y="319670"/>
                  </a:lnTo>
                  <a:lnTo>
                    <a:pt x="116546" y="322762"/>
                  </a:lnTo>
                  <a:lnTo>
                    <a:pt x="126485" y="327904"/>
                  </a:lnTo>
                  <a:lnTo>
                    <a:pt x="135552" y="334627"/>
                  </a:lnTo>
                  <a:lnTo>
                    <a:pt x="143468" y="342520"/>
                  </a:lnTo>
                  <a:lnTo>
                    <a:pt x="150444" y="351579"/>
                  </a:lnTo>
                  <a:lnTo>
                    <a:pt x="156979" y="362168"/>
                  </a:lnTo>
                  <a:lnTo>
                    <a:pt x="163411" y="374357"/>
                  </a:lnTo>
                  <a:lnTo>
                    <a:pt x="169734" y="387627"/>
                  </a:lnTo>
                  <a:lnTo>
                    <a:pt x="175687" y="401073"/>
                  </a:lnTo>
                  <a:lnTo>
                    <a:pt x="181140" y="414162"/>
                  </a:lnTo>
                  <a:lnTo>
                    <a:pt x="186108" y="427051"/>
                  </a:lnTo>
                  <a:lnTo>
                    <a:pt x="190673" y="440378"/>
                  </a:lnTo>
                  <a:lnTo>
                    <a:pt x="194926" y="454493"/>
                  </a:lnTo>
                  <a:lnTo>
                    <a:pt x="198951" y="469432"/>
                  </a:lnTo>
                  <a:lnTo>
                    <a:pt x="202814" y="485078"/>
                  </a:lnTo>
                  <a:lnTo>
                    <a:pt x="206560" y="501279"/>
                  </a:lnTo>
                  <a:lnTo>
                    <a:pt x="210060" y="517888"/>
                  </a:lnTo>
                  <a:lnTo>
                    <a:pt x="213031" y="534791"/>
                  </a:lnTo>
                  <a:lnTo>
                    <a:pt x="215352" y="551862"/>
                  </a:lnTo>
                  <a:lnTo>
                    <a:pt x="216721" y="567721"/>
                  </a:lnTo>
                  <a:lnTo>
                    <a:pt x="216029" y="579547"/>
                  </a:lnTo>
                  <a:lnTo>
                    <a:pt x="213365" y="585664"/>
                  </a:lnTo>
                  <a:lnTo>
                    <a:pt x="210802" y="586193"/>
                  </a:lnTo>
                  <a:lnTo>
                    <a:pt x="209304" y="582307"/>
                  </a:lnTo>
                  <a:lnTo>
                    <a:pt x="209006" y="575391"/>
                  </a:lnTo>
                  <a:lnTo>
                    <a:pt x="209748" y="566719"/>
                  </a:lnTo>
                  <a:lnTo>
                    <a:pt x="211305" y="557114"/>
                  </a:lnTo>
                  <a:lnTo>
                    <a:pt x="213628" y="546871"/>
                  </a:lnTo>
                  <a:lnTo>
                    <a:pt x="216852" y="535918"/>
                  </a:lnTo>
                  <a:lnTo>
                    <a:pt x="220983" y="524255"/>
                  </a:lnTo>
                  <a:lnTo>
                    <a:pt x="226061" y="512299"/>
                  </a:lnTo>
                  <a:lnTo>
                    <a:pt x="232225" y="500796"/>
                  </a:lnTo>
                  <a:lnTo>
                    <a:pt x="239453" y="490130"/>
                  </a:lnTo>
                  <a:lnTo>
                    <a:pt x="247748" y="480340"/>
                  </a:lnTo>
                  <a:lnTo>
                    <a:pt x="257219" y="471303"/>
                  </a:lnTo>
                  <a:lnTo>
                    <a:pt x="267814" y="462858"/>
                  </a:lnTo>
                  <a:lnTo>
                    <a:pt x="279351" y="455016"/>
                  </a:lnTo>
                  <a:lnTo>
                    <a:pt x="291619" y="447961"/>
                  </a:lnTo>
                  <a:lnTo>
                    <a:pt x="304422" y="441725"/>
                  </a:lnTo>
                  <a:lnTo>
                    <a:pt x="317442" y="436042"/>
                  </a:lnTo>
                  <a:lnTo>
                    <a:pt x="330256" y="430458"/>
                  </a:lnTo>
                  <a:lnTo>
                    <a:pt x="342650" y="424699"/>
                  </a:lnTo>
                  <a:lnTo>
                    <a:pt x="354599" y="418677"/>
                  </a:lnTo>
                  <a:lnTo>
                    <a:pt x="366164" y="412401"/>
                  </a:lnTo>
                  <a:lnTo>
                    <a:pt x="377423" y="405917"/>
                  </a:lnTo>
                  <a:lnTo>
                    <a:pt x="388290" y="399274"/>
                  </a:lnTo>
                  <a:lnTo>
                    <a:pt x="398522" y="392516"/>
                  </a:lnTo>
                  <a:lnTo>
                    <a:pt x="408028" y="385666"/>
                  </a:lnTo>
                  <a:lnTo>
                    <a:pt x="416548" y="378422"/>
                  </a:lnTo>
                  <a:lnTo>
                    <a:pt x="423593" y="370189"/>
                  </a:lnTo>
                  <a:lnTo>
                    <a:pt x="429019" y="360728"/>
                  </a:lnTo>
                  <a:lnTo>
                    <a:pt x="432509" y="350440"/>
                  </a:lnTo>
                  <a:lnTo>
                    <a:pt x="433428" y="340150"/>
                  </a:lnTo>
                  <a:lnTo>
                    <a:pt x="431664" y="330355"/>
                  </a:lnTo>
                  <a:lnTo>
                    <a:pt x="427226" y="321680"/>
                  </a:lnTo>
                  <a:lnTo>
                    <a:pt x="419985" y="314998"/>
                  </a:lnTo>
                  <a:lnTo>
                    <a:pt x="410161" y="310592"/>
                  </a:lnTo>
                  <a:lnTo>
                    <a:pt x="398534" y="308416"/>
                  </a:lnTo>
                  <a:lnTo>
                    <a:pt x="386216" y="308378"/>
                  </a:lnTo>
                  <a:lnTo>
                    <a:pt x="373899" y="310204"/>
                  </a:lnTo>
                  <a:lnTo>
                    <a:pt x="361702" y="313680"/>
                  </a:lnTo>
                  <a:lnTo>
                    <a:pt x="349373" y="318744"/>
                  </a:lnTo>
                  <a:lnTo>
                    <a:pt x="336756" y="325224"/>
                  </a:lnTo>
                  <a:lnTo>
                    <a:pt x="324147" y="333013"/>
                  </a:lnTo>
                  <a:lnTo>
                    <a:pt x="312199" y="342142"/>
                  </a:lnTo>
                  <a:lnTo>
                    <a:pt x="301232" y="352507"/>
                  </a:lnTo>
                  <a:lnTo>
                    <a:pt x="291239" y="363890"/>
                  </a:lnTo>
                  <a:lnTo>
                    <a:pt x="282065" y="376055"/>
                  </a:lnTo>
                  <a:lnTo>
                    <a:pt x="273534" y="388794"/>
                  </a:lnTo>
                  <a:lnTo>
                    <a:pt x="265804" y="401940"/>
                  </a:lnTo>
                  <a:lnTo>
                    <a:pt x="259356" y="415371"/>
                  </a:lnTo>
                  <a:lnTo>
                    <a:pt x="254354" y="428999"/>
                  </a:lnTo>
                  <a:lnTo>
                    <a:pt x="250825" y="442760"/>
                  </a:lnTo>
                  <a:lnTo>
                    <a:pt x="248822" y="456612"/>
                  </a:lnTo>
                  <a:lnTo>
                    <a:pt x="248217" y="470520"/>
                  </a:lnTo>
                  <a:lnTo>
                    <a:pt x="248759" y="484302"/>
                  </a:lnTo>
                  <a:lnTo>
                    <a:pt x="250177" y="497636"/>
                  </a:lnTo>
                  <a:lnTo>
                    <a:pt x="252246" y="510379"/>
                  </a:lnTo>
                  <a:lnTo>
                    <a:pt x="255107" y="522393"/>
                  </a:lnTo>
                  <a:lnTo>
                    <a:pt x="259237" y="533470"/>
                  </a:lnTo>
                  <a:lnTo>
                    <a:pt x="264800" y="543579"/>
                  </a:lnTo>
                  <a:lnTo>
                    <a:pt x="271825" y="552519"/>
                  </a:lnTo>
                  <a:lnTo>
                    <a:pt x="280369" y="559855"/>
                  </a:lnTo>
                  <a:lnTo>
                    <a:pt x="290300" y="565488"/>
                  </a:lnTo>
                  <a:lnTo>
                    <a:pt x="301206" y="569459"/>
                  </a:lnTo>
                  <a:lnTo>
                    <a:pt x="312510" y="571765"/>
                  </a:lnTo>
                  <a:lnTo>
                    <a:pt x="323841" y="572582"/>
                  </a:lnTo>
                  <a:lnTo>
                    <a:pt x="334784" y="572348"/>
                  </a:lnTo>
                  <a:lnTo>
                    <a:pt x="345974" y="571651"/>
                  </a:lnTo>
                  <a:lnTo>
                    <a:pt x="359508" y="570435"/>
                  </a:lnTo>
                  <a:lnTo>
                    <a:pt x="379026" y="56853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95626" y="613922"/>
              <a:ext cx="336399" cy="351741"/>
            </a:xfrm>
            <a:custGeom>
              <a:avLst/>
              <a:gdLst/>
              <a:ahLst/>
              <a:cxnLst/>
              <a:rect l="0" t="0" r="0" b="0"/>
              <a:pathLst>
                <a:path w="336399" h="351741">
                  <a:moveTo>
                    <a:pt x="315856" y="17787"/>
                  </a:moveTo>
                  <a:lnTo>
                    <a:pt x="306920" y="14854"/>
                  </a:lnTo>
                  <a:lnTo>
                    <a:pt x="297293" y="12071"/>
                  </a:lnTo>
                  <a:lnTo>
                    <a:pt x="286001" y="9176"/>
                  </a:lnTo>
                  <a:lnTo>
                    <a:pt x="273161" y="6309"/>
                  </a:lnTo>
                  <a:lnTo>
                    <a:pt x="259033" y="3792"/>
                  </a:lnTo>
                  <a:lnTo>
                    <a:pt x="243913" y="1786"/>
                  </a:lnTo>
                  <a:lnTo>
                    <a:pt x="228225" y="446"/>
                  </a:lnTo>
                  <a:lnTo>
                    <a:pt x="212485" y="0"/>
                  </a:lnTo>
                  <a:lnTo>
                    <a:pt x="196981" y="490"/>
                  </a:lnTo>
                  <a:lnTo>
                    <a:pt x="181794" y="2124"/>
                  </a:lnTo>
                  <a:lnTo>
                    <a:pt x="166904" y="5349"/>
                  </a:lnTo>
                  <a:lnTo>
                    <a:pt x="152260" y="10261"/>
                  </a:lnTo>
                  <a:lnTo>
                    <a:pt x="137966" y="16661"/>
                  </a:lnTo>
                  <a:lnTo>
                    <a:pt x="124281" y="24244"/>
                  </a:lnTo>
                  <a:lnTo>
                    <a:pt x="111299" y="32714"/>
                  </a:lnTo>
                  <a:lnTo>
                    <a:pt x="99122" y="41822"/>
                  </a:lnTo>
                  <a:lnTo>
                    <a:pt x="87935" y="51381"/>
                  </a:lnTo>
                  <a:lnTo>
                    <a:pt x="77748" y="61251"/>
                  </a:lnTo>
                  <a:lnTo>
                    <a:pt x="68585" y="71335"/>
                  </a:lnTo>
                  <a:lnTo>
                    <a:pt x="60569" y="81565"/>
                  </a:lnTo>
                  <a:lnTo>
                    <a:pt x="53669" y="91892"/>
                  </a:lnTo>
                  <a:lnTo>
                    <a:pt x="48203" y="102286"/>
                  </a:lnTo>
                  <a:lnTo>
                    <a:pt x="44887" y="112725"/>
                  </a:lnTo>
                  <a:lnTo>
                    <a:pt x="43923" y="123184"/>
                  </a:lnTo>
                  <a:lnTo>
                    <a:pt x="45225" y="133327"/>
                  </a:lnTo>
                  <a:lnTo>
                    <a:pt x="48683" y="142532"/>
                  </a:lnTo>
                  <a:lnTo>
                    <a:pt x="54012" y="150527"/>
                  </a:lnTo>
                  <a:lnTo>
                    <a:pt x="60996" y="157047"/>
                  </a:lnTo>
                  <a:lnTo>
                    <a:pt x="69569" y="161677"/>
                  </a:lnTo>
                  <a:lnTo>
                    <a:pt x="79558" y="164387"/>
                  </a:lnTo>
                  <a:lnTo>
                    <a:pt x="90857" y="165597"/>
                  </a:lnTo>
                  <a:lnTo>
                    <a:pt x="103496" y="165969"/>
                  </a:lnTo>
                  <a:lnTo>
                    <a:pt x="117365" y="165974"/>
                  </a:lnTo>
                  <a:lnTo>
                    <a:pt x="132086" y="166016"/>
                  </a:lnTo>
                  <a:lnTo>
                    <a:pt x="147113" y="166512"/>
                  </a:lnTo>
                  <a:lnTo>
                    <a:pt x="162107" y="167635"/>
                  </a:lnTo>
                  <a:lnTo>
                    <a:pt x="176938" y="169528"/>
                  </a:lnTo>
                  <a:lnTo>
                    <a:pt x="191582" y="172394"/>
                  </a:lnTo>
                  <a:lnTo>
                    <a:pt x="206063" y="176247"/>
                  </a:lnTo>
                  <a:lnTo>
                    <a:pt x="220415" y="180951"/>
                  </a:lnTo>
                  <a:lnTo>
                    <a:pt x="234672" y="186325"/>
                  </a:lnTo>
                  <a:lnTo>
                    <a:pt x="248856" y="192201"/>
                  </a:lnTo>
                  <a:lnTo>
                    <a:pt x="262824" y="198602"/>
                  </a:lnTo>
                  <a:lnTo>
                    <a:pt x="276283" y="205731"/>
                  </a:lnTo>
                  <a:lnTo>
                    <a:pt x="289106" y="213637"/>
                  </a:lnTo>
                  <a:lnTo>
                    <a:pt x="301004" y="222235"/>
                  </a:lnTo>
                  <a:lnTo>
                    <a:pt x="311470" y="231385"/>
                  </a:lnTo>
                  <a:lnTo>
                    <a:pt x="320351" y="240949"/>
                  </a:lnTo>
                  <a:lnTo>
                    <a:pt x="327483" y="250811"/>
                  </a:lnTo>
                  <a:lnTo>
                    <a:pt x="332533" y="260885"/>
                  </a:lnTo>
                  <a:lnTo>
                    <a:pt x="335513" y="271100"/>
                  </a:lnTo>
                  <a:lnTo>
                    <a:pt x="336398" y="281247"/>
                  </a:lnTo>
                  <a:lnTo>
                    <a:pt x="334955" y="290987"/>
                  </a:lnTo>
                  <a:lnTo>
                    <a:pt x="331278" y="300168"/>
                  </a:lnTo>
                  <a:lnTo>
                    <a:pt x="325556" y="308808"/>
                  </a:lnTo>
                  <a:lnTo>
                    <a:pt x="317905" y="316998"/>
                  </a:lnTo>
                  <a:lnTo>
                    <a:pt x="308571" y="324833"/>
                  </a:lnTo>
                  <a:lnTo>
                    <a:pt x="297729" y="332079"/>
                  </a:lnTo>
                  <a:lnTo>
                    <a:pt x="285404" y="338193"/>
                  </a:lnTo>
                  <a:lnTo>
                    <a:pt x="271744" y="342973"/>
                  </a:lnTo>
                  <a:lnTo>
                    <a:pt x="256995" y="346521"/>
                  </a:lnTo>
                  <a:lnTo>
                    <a:pt x="241418" y="349069"/>
                  </a:lnTo>
                  <a:lnTo>
                    <a:pt x="225236" y="350849"/>
                  </a:lnTo>
                  <a:lnTo>
                    <a:pt x="208625" y="351740"/>
                  </a:lnTo>
                  <a:lnTo>
                    <a:pt x="191714" y="351290"/>
                  </a:lnTo>
                  <a:lnTo>
                    <a:pt x="174596" y="349364"/>
                  </a:lnTo>
                  <a:lnTo>
                    <a:pt x="157339" y="346274"/>
                  </a:lnTo>
                  <a:lnTo>
                    <a:pt x="139987" y="342591"/>
                  </a:lnTo>
                  <a:lnTo>
                    <a:pt x="122574" y="338709"/>
                  </a:lnTo>
                  <a:lnTo>
                    <a:pt x="105287" y="334816"/>
                  </a:lnTo>
                  <a:lnTo>
                    <a:pt x="88446" y="330982"/>
                  </a:lnTo>
                  <a:lnTo>
                    <a:pt x="72205" y="327222"/>
                  </a:lnTo>
                  <a:lnTo>
                    <a:pt x="56946" y="323488"/>
                  </a:lnTo>
                  <a:lnTo>
                    <a:pt x="41767" y="319211"/>
                  </a:lnTo>
                  <a:lnTo>
                    <a:pt x="24218" y="312897"/>
                  </a:lnTo>
                  <a:lnTo>
                    <a:pt x="0" y="302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3872" y="718773"/>
              <a:ext cx="328222" cy="258427"/>
            </a:xfrm>
            <a:custGeom>
              <a:avLst/>
              <a:gdLst/>
              <a:ahLst/>
              <a:cxnLst/>
              <a:rect l="0" t="0" r="0" b="0"/>
              <a:pathLst>
                <a:path w="328222" h="258427">
                  <a:moveTo>
                    <a:pt x="138708" y="155092"/>
                  </a:moveTo>
                  <a:lnTo>
                    <a:pt x="144575" y="149224"/>
                  </a:lnTo>
                  <a:lnTo>
                    <a:pt x="150140" y="143660"/>
                  </a:lnTo>
                  <a:lnTo>
                    <a:pt x="155935" y="137856"/>
                  </a:lnTo>
                  <a:lnTo>
                    <a:pt x="161842" y="131603"/>
                  </a:lnTo>
                  <a:lnTo>
                    <a:pt x="167524" y="124624"/>
                  </a:lnTo>
                  <a:lnTo>
                    <a:pt x="172794" y="116838"/>
                  </a:lnTo>
                  <a:lnTo>
                    <a:pt x="177472" y="108164"/>
                  </a:lnTo>
                  <a:lnTo>
                    <a:pt x="181310" y="98437"/>
                  </a:lnTo>
                  <a:lnTo>
                    <a:pt x="184249" y="87675"/>
                  </a:lnTo>
                  <a:lnTo>
                    <a:pt x="186069" y="76194"/>
                  </a:lnTo>
                  <a:lnTo>
                    <a:pt x="186316" y="64496"/>
                  </a:lnTo>
                  <a:lnTo>
                    <a:pt x="184885" y="52895"/>
                  </a:lnTo>
                  <a:lnTo>
                    <a:pt x="181804" y="41666"/>
                  </a:lnTo>
                  <a:lnTo>
                    <a:pt x="177071" y="31125"/>
                  </a:lnTo>
                  <a:lnTo>
                    <a:pt x="170841" y="21385"/>
                  </a:lnTo>
                  <a:lnTo>
                    <a:pt x="163066" y="12862"/>
                  </a:lnTo>
                  <a:lnTo>
                    <a:pt x="153421" y="6340"/>
                  </a:lnTo>
                  <a:lnTo>
                    <a:pt x="141900" y="2071"/>
                  </a:lnTo>
                  <a:lnTo>
                    <a:pt x="128927" y="0"/>
                  </a:lnTo>
                  <a:lnTo>
                    <a:pt x="115157" y="39"/>
                  </a:lnTo>
                  <a:lnTo>
                    <a:pt x="101050" y="1925"/>
                  </a:lnTo>
                  <a:lnTo>
                    <a:pt x="87003" y="5612"/>
                  </a:lnTo>
                  <a:lnTo>
                    <a:pt x="73426" y="11352"/>
                  </a:lnTo>
                  <a:lnTo>
                    <a:pt x="60492" y="19094"/>
                  </a:lnTo>
                  <a:lnTo>
                    <a:pt x="48503" y="28374"/>
                  </a:lnTo>
                  <a:lnTo>
                    <a:pt x="37969" y="38512"/>
                  </a:lnTo>
                  <a:lnTo>
                    <a:pt x="29030" y="49041"/>
                  </a:lnTo>
                  <a:lnTo>
                    <a:pt x="21516" y="60041"/>
                  </a:lnTo>
                  <a:lnTo>
                    <a:pt x="15145" y="72017"/>
                  </a:lnTo>
                  <a:lnTo>
                    <a:pt x="9642" y="85186"/>
                  </a:lnTo>
                  <a:lnTo>
                    <a:pt x="5095" y="99471"/>
                  </a:lnTo>
                  <a:lnTo>
                    <a:pt x="1937" y="114671"/>
                  </a:lnTo>
                  <a:lnTo>
                    <a:pt x="292" y="130558"/>
                  </a:lnTo>
                  <a:lnTo>
                    <a:pt x="0" y="146617"/>
                  </a:lnTo>
                  <a:lnTo>
                    <a:pt x="792" y="162086"/>
                  </a:lnTo>
                  <a:lnTo>
                    <a:pt x="2404" y="176590"/>
                  </a:lnTo>
                  <a:lnTo>
                    <a:pt x="4773" y="189954"/>
                  </a:lnTo>
                  <a:lnTo>
                    <a:pt x="8033" y="202017"/>
                  </a:lnTo>
                  <a:lnTo>
                    <a:pt x="12186" y="212837"/>
                  </a:lnTo>
                  <a:lnTo>
                    <a:pt x="17109" y="222613"/>
                  </a:lnTo>
                  <a:lnTo>
                    <a:pt x="22638" y="231582"/>
                  </a:lnTo>
                  <a:lnTo>
                    <a:pt x="28627" y="239943"/>
                  </a:lnTo>
                  <a:lnTo>
                    <a:pt x="35276" y="247375"/>
                  </a:lnTo>
                  <a:lnTo>
                    <a:pt x="43103" y="253083"/>
                  </a:lnTo>
                  <a:lnTo>
                    <a:pt x="52293" y="256767"/>
                  </a:lnTo>
                  <a:lnTo>
                    <a:pt x="62567" y="258426"/>
                  </a:lnTo>
                  <a:lnTo>
                    <a:pt x="73380" y="258102"/>
                  </a:lnTo>
                  <a:lnTo>
                    <a:pt x="84352" y="256030"/>
                  </a:lnTo>
                  <a:lnTo>
                    <a:pt x="95142" y="252556"/>
                  </a:lnTo>
                  <a:lnTo>
                    <a:pt x="105380" y="248023"/>
                  </a:lnTo>
                  <a:lnTo>
                    <a:pt x="114928" y="242714"/>
                  </a:lnTo>
                  <a:lnTo>
                    <a:pt x="123829" y="236525"/>
                  </a:lnTo>
                  <a:lnTo>
                    <a:pt x="132202" y="229008"/>
                  </a:lnTo>
                  <a:lnTo>
                    <a:pt x="140163" y="220018"/>
                  </a:lnTo>
                  <a:lnTo>
                    <a:pt x="147495" y="209539"/>
                  </a:lnTo>
                  <a:lnTo>
                    <a:pt x="153668" y="197523"/>
                  </a:lnTo>
                  <a:lnTo>
                    <a:pt x="158487" y="184107"/>
                  </a:lnTo>
                  <a:lnTo>
                    <a:pt x="162062" y="169708"/>
                  </a:lnTo>
                  <a:lnTo>
                    <a:pt x="164627" y="154905"/>
                  </a:lnTo>
                  <a:lnTo>
                    <a:pt x="166452" y="140127"/>
                  </a:lnTo>
                  <a:lnTo>
                    <a:pt x="168569" y="127784"/>
                  </a:lnTo>
                  <a:lnTo>
                    <a:pt x="171865" y="121551"/>
                  </a:lnTo>
                  <a:lnTo>
                    <a:pt x="175838" y="121710"/>
                  </a:lnTo>
                  <a:lnTo>
                    <a:pt x="180386" y="126641"/>
                  </a:lnTo>
                  <a:lnTo>
                    <a:pt x="185665" y="134760"/>
                  </a:lnTo>
                  <a:lnTo>
                    <a:pt x="191918" y="144945"/>
                  </a:lnTo>
                  <a:lnTo>
                    <a:pt x="199176" y="156456"/>
                  </a:lnTo>
                  <a:lnTo>
                    <a:pt x="207309" y="168496"/>
                  </a:lnTo>
                  <a:lnTo>
                    <a:pt x="216133" y="180148"/>
                  </a:lnTo>
                  <a:lnTo>
                    <a:pt x="225471" y="190959"/>
                  </a:lnTo>
                  <a:lnTo>
                    <a:pt x="235180" y="200870"/>
                  </a:lnTo>
                  <a:lnTo>
                    <a:pt x="245149" y="209998"/>
                  </a:lnTo>
                  <a:lnTo>
                    <a:pt x="255299" y="218500"/>
                  </a:lnTo>
                  <a:lnTo>
                    <a:pt x="265571" y="226044"/>
                  </a:lnTo>
                  <a:lnTo>
                    <a:pt x="275927" y="231835"/>
                  </a:lnTo>
                  <a:lnTo>
                    <a:pt x="286326" y="235588"/>
                  </a:lnTo>
                  <a:lnTo>
                    <a:pt x="296295" y="237633"/>
                  </a:lnTo>
                  <a:lnTo>
                    <a:pt x="305910" y="238863"/>
                  </a:lnTo>
                  <a:lnTo>
                    <a:pt x="316014" y="239381"/>
                  </a:lnTo>
                  <a:lnTo>
                    <a:pt x="328221" y="23932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02089" y="678825"/>
              <a:ext cx="578015" cy="336076"/>
            </a:xfrm>
            <a:custGeom>
              <a:avLst/>
              <a:gdLst/>
              <a:ahLst/>
              <a:cxnLst/>
              <a:rect l="0" t="0" r="0" b="0"/>
              <a:pathLst>
                <a:path w="578015" h="336076">
                  <a:moveTo>
                    <a:pt x="9475" y="121340"/>
                  </a:moveTo>
                  <a:lnTo>
                    <a:pt x="6608" y="130276"/>
                  </a:lnTo>
                  <a:lnTo>
                    <a:pt x="4467" y="139903"/>
                  </a:lnTo>
                  <a:lnTo>
                    <a:pt x="2864" y="151195"/>
                  </a:lnTo>
                  <a:lnTo>
                    <a:pt x="1683" y="164035"/>
                  </a:lnTo>
                  <a:lnTo>
                    <a:pt x="835" y="178163"/>
                  </a:lnTo>
                  <a:lnTo>
                    <a:pt x="241" y="193279"/>
                  </a:lnTo>
                  <a:lnTo>
                    <a:pt x="0" y="208795"/>
                  </a:lnTo>
                  <a:lnTo>
                    <a:pt x="364" y="223886"/>
                  </a:lnTo>
                  <a:lnTo>
                    <a:pt x="1428" y="238032"/>
                  </a:lnTo>
                  <a:lnTo>
                    <a:pt x="3265" y="247527"/>
                  </a:lnTo>
                  <a:lnTo>
                    <a:pt x="5418" y="248355"/>
                  </a:lnTo>
                  <a:lnTo>
                    <a:pt x="7011" y="242700"/>
                  </a:lnTo>
                  <a:lnTo>
                    <a:pt x="8001" y="233042"/>
                  </a:lnTo>
                  <a:lnTo>
                    <a:pt x="8588" y="221183"/>
                  </a:lnTo>
                  <a:lnTo>
                    <a:pt x="8933" y="208193"/>
                  </a:lnTo>
                  <a:lnTo>
                    <a:pt x="9138" y="194479"/>
                  </a:lnTo>
                  <a:lnTo>
                    <a:pt x="9263" y="180021"/>
                  </a:lnTo>
                  <a:lnTo>
                    <a:pt x="9350" y="164836"/>
                  </a:lnTo>
                  <a:lnTo>
                    <a:pt x="9743" y="149187"/>
                  </a:lnTo>
                  <a:lnTo>
                    <a:pt x="11070" y="133517"/>
                  </a:lnTo>
                  <a:lnTo>
                    <a:pt x="13600" y="118094"/>
                  </a:lnTo>
                  <a:lnTo>
                    <a:pt x="17437" y="103482"/>
                  </a:lnTo>
                  <a:lnTo>
                    <a:pt x="22687" y="90580"/>
                  </a:lnTo>
                  <a:lnTo>
                    <a:pt x="29258" y="79740"/>
                  </a:lnTo>
                  <a:lnTo>
                    <a:pt x="36923" y="71463"/>
                  </a:lnTo>
                  <a:lnTo>
                    <a:pt x="45431" y="66627"/>
                  </a:lnTo>
                  <a:lnTo>
                    <a:pt x="54553" y="65374"/>
                  </a:lnTo>
                  <a:lnTo>
                    <a:pt x="63945" y="67090"/>
                  </a:lnTo>
                  <a:lnTo>
                    <a:pt x="73170" y="70815"/>
                  </a:lnTo>
                  <a:lnTo>
                    <a:pt x="81997" y="75795"/>
                  </a:lnTo>
                  <a:lnTo>
                    <a:pt x="90229" y="81708"/>
                  </a:lnTo>
                  <a:lnTo>
                    <a:pt x="97611" y="88565"/>
                  </a:lnTo>
                  <a:lnTo>
                    <a:pt x="104096" y="96318"/>
                  </a:lnTo>
                  <a:lnTo>
                    <a:pt x="109791" y="104827"/>
                  </a:lnTo>
                  <a:lnTo>
                    <a:pt x="114857" y="113925"/>
                  </a:lnTo>
                  <a:lnTo>
                    <a:pt x="119456" y="123461"/>
                  </a:lnTo>
                  <a:lnTo>
                    <a:pt x="123716" y="133478"/>
                  </a:lnTo>
                  <a:lnTo>
                    <a:pt x="127738" y="144187"/>
                  </a:lnTo>
                  <a:lnTo>
                    <a:pt x="131595" y="155648"/>
                  </a:lnTo>
                  <a:lnTo>
                    <a:pt x="135339" y="167616"/>
                  </a:lnTo>
                  <a:lnTo>
                    <a:pt x="139006" y="179649"/>
                  </a:lnTo>
                  <a:lnTo>
                    <a:pt x="142627" y="191415"/>
                  </a:lnTo>
                  <a:lnTo>
                    <a:pt x="146402" y="200412"/>
                  </a:lnTo>
                  <a:lnTo>
                    <a:pt x="150000" y="203190"/>
                  </a:lnTo>
                  <a:lnTo>
                    <a:pt x="152579" y="200007"/>
                  </a:lnTo>
                  <a:lnTo>
                    <a:pt x="154215" y="192316"/>
                  </a:lnTo>
                  <a:lnTo>
                    <a:pt x="155388" y="181614"/>
                  </a:lnTo>
                  <a:lnTo>
                    <a:pt x="156649" y="169210"/>
                  </a:lnTo>
                  <a:lnTo>
                    <a:pt x="158287" y="155937"/>
                  </a:lnTo>
                  <a:lnTo>
                    <a:pt x="160523" y="142409"/>
                  </a:lnTo>
                  <a:lnTo>
                    <a:pt x="163619" y="129158"/>
                  </a:lnTo>
                  <a:lnTo>
                    <a:pt x="167626" y="116429"/>
                  </a:lnTo>
                  <a:lnTo>
                    <a:pt x="172433" y="104401"/>
                  </a:lnTo>
                  <a:lnTo>
                    <a:pt x="177875" y="93306"/>
                  </a:lnTo>
                  <a:lnTo>
                    <a:pt x="183797" y="83176"/>
                  </a:lnTo>
                  <a:lnTo>
                    <a:pt x="190229" y="74048"/>
                  </a:lnTo>
                  <a:lnTo>
                    <a:pt x="197378" y="66053"/>
                  </a:lnTo>
                  <a:lnTo>
                    <a:pt x="205293" y="59168"/>
                  </a:lnTo>
                  <a:lnTo>
                    <a:pt x="213728" y="53712"/>
                  </a:lnTo>
                  <a:lnTo>
                    <a:pt x="222235" y="50402"/>
                  </a:lnTo>
                  <a:lnTo>
                    <a:pt x="230549" y="49442"/>
                  </a:lnTo>
                  <a:lnTo>
                    <a:pt x="238589" y="50746"/>
                  </a:lnTo>
                  <a:lnTo>
                    <a:pt x="246368" y="54206"/>
                  </a:lnTo>
                  <a:lnTo>
                    <a:pt x="253933" y="59541"/>
                  </a:lnTo>
                  <a:lnTo>
                    <a:pt x="261335" y="66698"/>
                  </a:lnTo>
                  <a:lnTo>
                    <a:pt x="268620" y="75920"/>
                  </a:lnTo>
                  <a:lnTo>
                    <a:pt x="275811" y="87158"/>
                  </a:lnTo>
                  <a:lnTo>
                    <a:pt x="282608" y="100109"/>
                  </a:lnTo>
                  <a:lnTo>
                    <a:pt x="288414" y="114397"/>
                  </a:lnTo>
                  <a:lnTo>
                    <a:pt x="292987" y="129665"/>
                  </a:lnTo>
                  <a:lnTo>
                    <a:pt x="296565" y="145305"/>
                  </a:lnTo>
                  <a:lnTo>
                    <a:pt x="299665" y="160491"/>
                  </a:lnTo>
                  <a:lnTo>
                    <a:pt x="302637" y="174820"/>
                  </a:lnTo>
                  <a:lnTo>
                    <a:pt x="305483" y="188576"/>
                  </a:lnTo>
                  <a:lnTo>
                    <a:pt x="307949" y="202499"/>
                  </a:lnTo>
                  <a:lnTo>
                    <a:pt x="309908" y="217017"/>
                  </a:lnTo>
                  <a:lnTo>
                    <a:pt x="311376" y="232059"/>
                  </a:lnTo>
                  <a:lnTo>
                    <a:pt x="312438" y="247244"/>
                  </a:lnTo>
                  <a:lnTo>
                    <a:pt x="313174" y="262287"/>
                  </a:lnTo>
                  <a:lnTo>
                    <a:pt x="313254" y="275992"/>
                  </a:lnTo>
                  <a:lnTo>
                    <a:pt x="312095" y="284645"/>
                  </a:lnTo>
                  <a:lnTo>
                    <a:pt x="310160" y="285745"/>
                  </a:lnTo>
                  <a:lnTo>
                    <a:pt x="308422" y="280952"/>
                  </a:lnTo>
                  <a:lnTo>
                    <a:pt x="307292" y="272397"/>
                  </a:lnTo>
                  <a:lnTo>
                    <a:pt x="307025" y="261988"/>
                  </a:lnTo>
                  <a:lnTo>
                    <a:pt x="307655" y="250880"/>
                  </a:lnTo>
                  <a:lnTo>
                    <a:pt x="309227" y="239624"/>
                  </a:lnTo>
                  <a:lnTo>
                    <a:pt x="311884" y="228440"/>
                  </a:lnTo>
                  <a:lnTo>
                    <a:pt x="315605" y="217394"/>
                  </a:lnTo>
                  <a:lnTo>
                    <a:pt x="320392" y="206648"/>
                  </a:lnTo>
                  <a:lnTo>
                    <a:pt x="326354" y="196488"/>
                  </a:lnTo>
                  <a:lnTo>
                    <a:pt x="333439" y="187015"/>
                  </a:lnTo>
                  <a:lnTo>
                    <a:pt x="341468" y="178175"/>
                  </a:lnTo>
                  <a:lnTo>
                    <a:pt x="350226" y="169850"/>
                  </a:lnTo>
                  <a:lnTo>
                    <a:pt x="359529" y="161923"/>
                  </a:lnTo>
                  <a:lnTo>
                    <a:pt x="369385" y="154615"/>
                  </a:lnTo>
                  <a:lnTo>
                    <a:pt x="379986" y="148459"/>
                  </a:lnTo>
                  <a:lnTo>
                    <a:pt x="391378" y="143642"/>
                  </a:lnTo>
                  <a:lnTo>
                    <a:pt x="403469" y="139730"/>
                  </a:lnTo>
                  <a:lnTo>
                    <a:pt x="416117" y="135873"/>
                  </a:lnTo>
                  <a:lnTo>
                    <a:pt x="429178" y="131569"/>
                  </a:lnTo>
                  <a:lnTo>
                    <a:pt x="442373" y="126675"/>
                  </a:lnTo>
                  <a:lnTo>
                    <a:pt x="455305" y="121232"/>
                  </a:lnTo>
                  <a:lnTo>
                    <a:pt x="467774" y="115342"/>
                  </a:lnTo>
                  <a:lnTo>
                    <a:pt x="479603" y="109115"/>
                  </a:lnTo>
                  <a:lnTo>
                    <a:pt x="490555" y="102643"/>
                  </a:lnTo>
                  <a:lnTo>
                    <a:pt x="500575" y="95993"/>
                  </a:lnTo>
                  <a:lnTo>
                    <a:pt x="509288" y="89056"/>
                  </a:lnTo>
                  <a:lnTo>
                    <a:pt x="515937" y="81560"/>
                  </a:lnTo>
                  <a:lnTo>
                    <a:pt x="520292" y="73403"/>
                  </a:lnTo>
                  <a:lnTo>
                    <a:pt x="522420" y="64637"/>
                  </a:lnTo>
                  <a:lnTo>
                    <a:pt x="522419" y="55373"/>
                  </a:lnTo>
                  <a:lnTo>
                    <a:pt x="520559" y="45742"/>
                  </a:lnTo>
                  <a:lnTo>
                    <a:pt x="516889" y="36174"/>
                  </a:lnTo>
                  <a:lnTo>
                    <a:pt x="511161" y="27362"/>
                  </a:lnTo>
                  <a:lnTo>
                    <a:pt x="503422" y="19631"/>
                  </a:lnTo>
                  <a:lnTo>
                    <a:pt x="493974" y="13119"/>
                  </a:lnTo>
                  <a:lnTo>
                    <a:pt x="483191" y="7962"/>
                  </a:lnTo>
                  <a:lnTo>
                    <a:pt x="471420" y="4091"/>
                  </a:lnTo>
                  <a:lnTo>
                    <a:pt x="458942" y="1456"/>
                  </a:lnTo>
                  <a:lnTo>
                    <a:pt x="445967" y="120"/>
                  </a:lnTo>
                  <a:lnTo>
                    <a:pt x="432659" y="0"/>
                  </a:lnTo>
                  <a:lnTo>
                    <a:pt x="419452" y="1052"/>
                  </a:lnTo>
                  <a:lnTo>
                    <a:pt x="407038" y="3353"/>
                  </a:lnTo>
                  <a:lnTo>
                    <a:pt x="395717" y="6831"/>
                  </a:lnTo>
                  <a:lnTo>
                    <a:pt x="385131" y="11453"/>
                  </a:lnTo>
                  <a:lnTo>
                    <a:pt x="374488" y="17305"/>
                  </a:lnTo>
                  <a:lnTo>
                    <a:pt x="363330" y="24320"/>
                  </a:lnTo>
                  <a:lnTo>
                    <a:pt x="351867" y="32471"/>
                  </a:lnTo>
                  <a:lnTo>
                    <a:pt x="340771" y="41845"/>
                  </a:lnTo>
                  <a:lnTo>
                    <a:pt x="330420" y="52370"/>
                  </a:lnTo>
                  <a:lnTo>
                    <a:pt x="321028" y="63691"/>
                  </a:lnTo>
                  <a:lnTo>
                    <a:pt x="312800" y="75281"/>
                  </a:lnTo>
                  <a:lnTo>
                    <a:pt x="305720" y="86825"/>
                  </a:lnTo>
                  <a:lnTo>
                    <a:pt x="299780" y="98524"/>
                  </a:lnTo>
                  <a:lnTo>
                    <a:pt x="295074" y="110978"/>
                  </a:lnTo>
                  <a:lnTo>
                    <a:pt x="291537" y="124461"/>
                  </a:lnTo>
                  <a:lnTo>
                    <a:pt x="289143" y="138619"/>
                  </a:lnTo>
                  <a:lnTo>
                    <a:pt x="287976" y="152669"/>
                  </a:lnTo>
                  <a:lnTo>
                    <a:pt x="287977" y="166163"/>
                  </a:lnTo>
                  <a:lnTo>
                    <a:pt x="289282" y="179155"/>
                  </a:lnTo>
                  <a:lnTo>
                    <a:pt x="292285" y="192020"/>
                  </a:lnTo>
                  <a:lnTo>
                    <a:pt x="297039" y="205001"/>
                  </a:lnTo>
                  <a:lnTo>
                    <a:pt x="302993" y="218025"/>
                  </a:lnTo>
                  <a:lnTo>
                    <a:pt x="309213" y="230783"/>
                  </a:lnTo>
                  <a:lnTo>
                    <a:pt x="315150" y="243111"/>
                  </a:lnTo>
                  <a:lnTo>
                    <a:pt x="321268" y="255001"/>
                  </a:lnTo>
                  <a:lnTo>
                    <a:pt x="328807" y="266519"/>
                  </a:lnTo>
                  <a:lnTo>
                    <a:pt x="338364" y="277744"/>
                  </a:lnTo>
                  <a:lnTo>
                    <a:pt x="349905" y="288586"/>
                  </a:lnTo>
                  <a:lnTo>
                    <a:pt x="363106" y="298801"/>
                  </a:lnTo>
                  <a:lnTo>
                    <a:pt x="377585" y="308295"/>
                  </a:lnTo>
                  <a:lnTo>
                    <a:pt x="393004" y="316807"/>
                  </a:lnTo>
                  <a:lnTo>
                    <a:pt x="409090" y="323846"/>
                  </a:lnTo>
                  <a:lnTo>
                    <a:pt x="425643" y="329278"/>
                  </a:lnTo>
                  <a:lnTo>
                    <a:pt x="442518" y="333111"/>
                  </a:lnTo>
                  <a:lnTo>
                    <a:pt x="459612" y="335325"/>
                  </a:lnTo>
                  <a:lnTo>
                    <a:pt x="476846" y="336075"/>
                  </a:lnTo>
                  <a:lnTo>
                    <a:pt x="493843" y="335632"/>
                  </a:lnTo>
                  <a:lnTo>
                    <a:pt x="509957" y="334281"/>
                  </a:lnTo>
                  <a:lnTo>
                    <a:pt x="524893" y="332271"/>
                  </a:lnTo>
                  <a:lnTo>
                    <a:pt x="538253" y="329948"/>
                  </a:lnTo>
                  <a:lnTo>
                    <a:pt x="550677" y="327532"/>
                  </a:lnTo>
                  <a:lnTo>
                    <a:pt x="563252" y="324817"/>
                  </a:lnTo>
                  <a:lnTo>
                    <a:pt x="578014" y="32138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39047" y="693335"/>
              <a:ext cx="283296" cy="261768"/>
            </a:xfrm>
            <a:custGeom>
              <a:avLst/>
              <a:gdLst/>
              <a:ahLst/>
              <a:cxnLst/>
              <a:rect l="0" t="0" r="0" b="0"/>
              <a:pathLst>
                <a:path w="283296" h="261768">
                  <a:moveTo>
                    <a:pt x="156953" y="54188"/>
                  </a:moveTo>
                  <a:lnTo>
                    <a:pt x="151085" y="45387"/>
                  </a:lnTo>
                  <a:lnTo>
                    <a:pt x="145521" y="37040"/>
                  </a:lnTo>
                  <a:lnTo>
                    <a:pt x="139712" y="28355"/>
                  </a:lnTo>
                  <a:lnTo>
                    <a:pt x="133287" y="19752"/>
                  </a:lnTo>
                  <a:lnTo>
                    <a:pt x="125659" y="12202"/>
                  </a:lnTo>
                  <a:lnTo>
                    <a:pt x="116630" y="6179"/>
                  </a:lnTo>
                  <a:lnTo>
                    <a:pt x="106475" y="1987"/>
                  </a:lnTo>
                  <a:lnTo>
                    <a:pt x="95748" y="0"/>
                  </a:lnTo>
                  <a:lnTo>
                    <a:pt x="84836" y="192"/>
                  </a:lnTo>
                  <a:lnTo>
                    <a:pt x="74089" y="2407"/>
                  </a:lnTo>
                  <a:lnTo>
                    <a:pt x="63879" y="6544"/>
                  </a:lnTo>
                  <a:lnTo>
                    <a:pt x="54351" y="12362"/>
                  </a:lnTo>
                  <a:lnTo>
                    <a:pt x="45462" y="19689"/>
                  </a:lnTo>
                  <a:lnTo>
                    <a:pt x="37099" y="28500"/>
                  </a:lnTo>
                  <a:lnTo>
                    <a:pt x="29144" y="38651"/>
                  </a:lnTo>
                  <a:lnTo>
                    <a:pt x="21816" y="50060"/>
                  </a:lnTo>
                  <a:lnTo>
                    <a:pt x="15646" y="62774"/>
                  </a:lnTo>
                  <a:lnTo>
                    <a:pt x="10829" y="76694"/>
                  </a:lnTo>
                  <a:lnTo>
                    <a:pt x="7255" y="91448"/>
                  </a:lnTo>
                  <a:lnTo>
                    <a:pt x="4690" y="106497"/>
                  </a:lnTo>
                  <a:lnTo>
                    <a:pt x="2890" y="121507"/>
                  </a:lnTo>
                  <a:lnTo>
                    <a:pt x="1645" y="136348"/>
                  </a:lnTo>
                  <a:lnTo>
                    <a:pt x="793" y="150999"/>
                  </a:lnTo>
                  <a:lnTo>
                    <a:pt x="219" y="165479"/>
                  </a:lnTo>
                  <a:lnTo>
                    <a:pt x="0" y="179662"/>
                  </a:lnTo>
                  <a:lnTo>
                    <a:pt x="385" y="193273"/>
                  </a:lnTo>
                  <a:lnTo>
                    <a:pt x="1466" y="206205"/>
                  </a:lnTo>
                  <a:lnTo>
                    <a:pt x="3346" y="218348"/>
                  </a:lnTo>
                  <a:lnTo>
                    <a:pt x="6211" y="229511"/>
                  </a:lnTo>
                  <a:lnTo>
                    <a:pt x="10077" y="239674"/>
                  </a:lnTo>
                  <a:lnTo>
                    <a:pt x="15131" y="248481"/>
                  </a:lnTo>
                  <a:lnTo>
                    <a:pt x="21804" y="255195"/>
                  </a:lnTo>
                  <a:lnTo>
                    <a:pt x="30176" y="259593"/>
                  </a:lnTo>
                  <a:lnTo>
                    <a:pt x="39712" y="261749"/>
                  </a:lnTo>
                  <a:lnTo>
                    <a:pt x="49491" y="261767"/>
                  </a:lnTo>
                  <a:lnTo>
                    <a:pt x="58947" y="259924"/>
                  </a:lnTo>
                  <a:lnTo>
                    <a:pt x="67733" y="256436"/>
                  </a:lnTo>
                  <a:lnTo>
                    <a:pt x="75554" y="251361"/>
                  </a:lnTo>
                  <a:lnTo>
                    <a:pt x="82369" y="244875"/>
                  </a:lnTo>
                  <a:lnTo>
                    <a:pt x="88471" y="237082"/>
                  </a:lnTo>
                  <a:lnTo>
                    <a:pt x="94352" y="227949"/>
                  </a:lnTo>
                  <a:lnTo>
                    <a:pt x="100312" y="217582"/>
                  </a:lnTo>
                  <a:lnTo>
                    <a:pt x="106303" y="206198"/>
                  </a:lnTo>
                  <a:lnTo>
                    <a:pt x="112026" y="194031"/>
                  </a:lnTo>
                  <a:lnTo>
                    <a:pt x="117317" y="181292"/>
                  </a:lnTo>
                  <a:lnTo>
                    <a:pt x="122005" y="168145"/>
                  </a:lnTo>
                  <a:lnTo>
                    <a:pt x="125849" y="154714"/>
                  </a:lnTo>
                  <a:lnTo>
                    <a:pt x="128814" y="141117"/>
                  </a:lnTo>
                  <a:lnTo>
                    <a:pt x="131528" y="128560"/>
                  </a:lnTo>
                  <a:lnTo>
                    <a:pt x="135160" y="120649"/>
                  </a:lnTo>
                  <a:lnTo>
                    <a:pt x="139871" y="119549"/>
                  </a:lnTo>
                  <a:lnTo>
                    <a:pt x="145044" y="123507"/>
                  </a:lnTo>
                  <a:lnTo>
                    <a:pt x="150547" y="130828"/>
                  </a:lnTo>
                  <a:lnTo>
                    <a:pt x="156381" y="140383"/>
                  </a:lnTo>
                  <a:lnTo>
                    <a:pt x="162521" y="151425"/>
                  </a:lnTo>
                  <a:lnTo>
                    <a:pt x="169076" y="163294"/>
                  </a:lnTo>
                  <a:lnTo>
                    <a:pt x="176294" y="175352"/>
                  </a:lnTo>
                  <a:lnTo>
                    <a:pt x="184255" y="187244"/>
                  </a:lnTo>
                  <a:lnTo>
                    <a:pt x="192886" y="198691"/>
                  </a:lnTo>
                  <a:lnTo>
                    <a:pt x="202057" y="209389"/>
                  </a:lnTo>
                  <a:lnTo>
                    <a:pt x="211634" y="219240"/>
                  </a:lnTo>
                  <a:lnTo>
                    <a:pt x="221505" y="227840"/>
                  </a:lnTo>
                  <a:lnTo>
                    <a:pt x="231584" y="234415"/>
                  </a:lnTo>
                  <a:lnTo>
                    <a:pt x="241793" y="238730"/>
                  </a:lnTo>
                  <a:lnTo>
                    <a:pt x="251634" y="241170"/>
                  </a:lnTo>
                  <a:lnTo>
                    <a:pt x="261147" y="242715"/>
                  </a:lnTo>
                  <a:lnTo>
                    <a:pt x="271168" y="243500"/>
                  </a:lnTo>
                  <a:lnTo>
                    <a:pt x="283295" y="24370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32870" y="669215"/>
              <a:ext cx="224491" cy="265400"/>
            </a:xfrm>
            <a:custGeom>
              <a:avLst/>
              <a:gdLst/>
              <a:ahLst/>
              <a:cxnLst/>
              <a:rect l="0" t="0" r="0" b="0"/>
              <a:pathLst>
                <a:path w="224491" h="265400">
                  <a:moveTo>
                    <a:pt x="126342" y="4608"/>
                  </a:moveTo>
                  <a:lnTo>
                    <a:pt x="117541" y="1809"/>
                  </a:lnTo>
                  <a:lnTo>
                    <a:pt x="109194" y="307"/>
                  </a:lnTo>
                  <a:lnTo>
                    <a:pt x="100495" y="0"/>
                  </a:lnTo>
                  <a:lnTo>
                    <a:pt x="91374" y="680"/>
                  </a:lnTo>
                  <a:lnTo>
                    <a:pt x="81880" y="2147"/>
                  </a:lnTo>
                  <a:lnTo>
                    <a:pt x="72088" y="4216"/>
                  </a:lnTo>
                  <a:lnTo>
                    <a:pt x="62074" y="6726"/>
                  </a:lnTo>
                  <a:lnTo>
                    <a:pt x="51899" y="9549"/>
                  </a:lnTo>
                  <a:lnTo>
                    <a:pt x="41622" y="12600"/>
                  </a:lnTo>
                  <a:lnTo>
                    <a:pt x="31604" y="16139"/>
                  </a:lnTo>
                  <a:lnTo>
                    <a:pt x="22483" y="20731"/>
                  </a:lnTo>
                  <a:lnTo>
                    <a:pt x="14550" y="26599"/>
                  </a:lnTo>
                  <a:lnTo>
                    <a:pt x="8240" y="33491"/>
                  </a:lnTo>
                  <a:lnTo>
                    <a:pt x="4283" y="40881"/>
                  </a:lnTo>
                  <a:lnTo>
                    <a:pt x="2853" y="48401"/>
                  </a:lnTo>
                  <a:lnTo>
                    <a:pt x="3826" y="55720"/>
                  </a:lnTo>
                  <a:lnTo>
                    <a:pt x="7054" y="62475"/>
                  </a:lnTo>
                  <a:lnTo>
                    <a:pt x="12226" y="68530"/>
                  </a:lnTo>
                  <a:lnTo>
                    <a:pt x="19103" y="73934"/>
                  </a:lnTo>
                  <a:lnTo>
                    <a:pt x="27603" y="78805"/>
                  </a:lnTo>
                  <a:lnTo>
                    <a:pt x="37538" y="83271"/>
                  </a:lnTo>
                  <a:lnTo>
                    <a:pt x="48631" y="87442"/>
                  </a:lnTo>
                  <a:lnTo>
                    <a:pt x="60600" y="91405"/>
                  </a:lnTo>
                  <a:lnTo>
                    <a:pt x="73202" y="95227"/>
                  </a:lnTo>
                  <a:lnTo>
                    <a:pt x="86086" y="99118"/>
                  </a:lnTo>
                  <a:lnTo>
                    <a:pt x="98810" y="103416"/>
                  </a:lnTo>
                  <a:lnTo>
                    <a:pt x="111145" y="108277"/>
                  </a:lnTo>
                  <a:lnTo>
                    <a:pt x="123054" y="113848"/>
                  </a:lnTo>
                  <a:lnTo>
                    <a:pt x="134591" y="120345"/>
                  </a:lnTo>
                  <a:lnTo>
                    <a:pt x="145837" y="127787"/>
                  </a:lnTo>
                  <a:lnTo>
                    <a:pt x="156864" y="135886"/>
                  </a:lnTo>
                  <a:lnTo>
                    <a:pt x="167737" y="144161"/>
                  </a:lnTo>
                  <a:lnTo>
                    <a:pt x="178491" y="152321"/>
                  </a:lnTo>
                  <a:lnTo>
                    <a:pt x="188833" y="160425"/>
                  </a:lnTo>
                  <a:lnTo>
                    <a:pt x="198173" y="168778"/>
                  </a:lnTo>
                  <a:lnTo>
                    <a:pt x="206262" y="177551"/>
                  </a:lnTo>
                  <a:lnTo>
                    <a:pt x="213015" y="186919"/>
                  </a:lnTo>
                  <a:lnTo>
                    <a:pt x="218335" y="197125"/>
                  </a:lnTo>
                  <a:lnTo>
                    <a:pt x="222301" y="208211"/>
                  </a:lnTo>
                  <a:lnTo>
                    <a:pt x="224490" y="219741"/>
                  </a:lnTo>
                  <a:lnTo>
                    <a:pt x="223930" y="230942"/>
                  </a:lnTo>
                  <a:lnTo>
                    <a:pt x="220319" y="241382"/>
                  </a:lnTo>
                  <a:lnTo>
                    <a:pt x="213639" y="250508"/>
                  </a:lnTo>
                  <a:lnTo>
                    <a:pt x="203815" y="257501"/>
                  </a:lnTo>
                  <a:lnTo>
                    <a:pt x="191139" y="262123"/>
                  </a:lnTo>
                  <a:lnTo>
                    <a:pt x="176462" y="264615"/>
                  </a:lnTo>
                  <a:lnTo>
                    <a:pt x="160949" y="265399"/>
                  </a:lnTo>
                  <a:lnTo>
                    <a:pt x="145347" y="264896"/>
                  </a:lnTo>
                  <a:lnTo>
                    <a:pt x="130132" y="263462"/>
                  </a:lnTo>
                  <a:lnTo>
                    <a:pt x="115689" y="261371"/>
                  </a:lnTo>
                  <a:lnTo>
                    <a:pt x="102125" y="258820"/>
                  </a:lnTo>
                  <a:lnTo>
                    <a:pt x="89356" y="255789"/>
                  </a:lnTo>
                  <a:lnTo>
                    <a:pt x="77225" y="252069"/>
                  </a:lnTo>
                  <a:lnTo>
                    <a:pt x="65579" y="247609"/>
                  </a:lnTo>
                  <a:lnTo>
                    <a:pt x="54352" y="242797"/>
                  </a:lnTo>
                  <a:lnTo>
                    <a:pt x="42259" y="237899"/>
                  </a:lnTo>
                  <a:lnTo>
                    <a:pt x="25998" y="232485"/>
                  </a:lnTo>
                  <a:lnTo>
                    <a:pt x="0" y="2257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06694" y="625042"/>
              <a:ext cx="271993" cy="325078"/>
            </a:xfrm>
            <a:custGeom>
              <a:avLst/>
              <a:gdLst/>
              <a:ahLst/>
              <a:cxnLst/>
              <a:rect l="0" t="0" r="0" b="0"/>
              <a:pathLst>
                <a:path w="271993" h="325078">
                  <a:moveTo>
                    <a:pt x="231627" y="27724"/>
                  </a:moveTo>
                  <a:lnTo>
                    <a:pt x="225692" y="21924"/>
                  </a:lnTo>
                  <a:lnTo>
                    <a:pt x="219488" y="17000"/>
                  </a:lnTo>
                  <a:lnTo>
                    <a:pt x="212383" y="12502"/>
                  </a:lnTo>
                  <a:lnTo>
                    <a:pt x="204098" y="8454"/>
                  </a:lnTo>
                  <a:lnTo>
                    <a:pt x="194154" y="5088"/>
                  </a:lnTo>
                  <a:lnTo>
                    <a:pt x="182457" y="2485"/>
                  </a:lnTo>
                  <a:lnTo>
                    <a:pt x="169379" y="731"/>
                  </a:lnTo>
                  <a:lnTo>
                    <a:pt x="155544" y="0"/>
                  </a:lnTo>
                  <a:lnTo>
                    <a:pt x="141398" y="292"/>
                  </a:lnTo>
                  <a:lnTo>
                    <a:pt x="127327" y="1623"/>
                  </a:lnTo>
                  <a:lnTo>
                    <a:pt x="113733" y="4111"/>
                  </a:lnTo>
                  <a:lnTo>
                    <a:pt x="100779" y="7711"/>
                  </a:lnTo>
                  <a:lnTo>
                    <a:pt x="88438" y="12245"/>
                  </a:lnTo>
                  <a:lnTo>
                    <a:pt x="76603" y="17505"/>
                  </a:lnTo>
                  <a:lnTo>
                    <a:pt x="65168" y="23310"/>
                  </a:lnTo>
                  <a:lnTo>
                    <a:pt x="54520" y="29834"/>
                  </a:lnTo>
                  <a:lnTo>
                    <a:pt x="45500" y="37577"/>
                  </a:lnTo>
                  <a:lnTo>
                    <a:pt x="38443" y="46705"/>
                  </a:lnTo>
                  <a:lnTo>
                    <a:pt x="33535" y="56768"/>
                  </a:lnTo>
                  <a:lnTo>
                    <a:pt x="31057" y="66907"/>
                  </a:lnTo>
                  <a:lnTo>
                    <a:pt x="30917" y="76614"/>
                  </a:lnTo>
                  <a:lnTo>
                    <a:pt x="32906" y="85739"/>
                  </a:lnTo>
                  <a:lnTo>
                    <a:pt x="36892" y="94321"/>
                  </a:lnTo>
                  <a:lnTo>
                    <a:pt x="42605" y="102457"/>
                  </a:lnTo>
                  <a:lnTo>
                    <a:pt x="49689" y="110089"/>
                  </a:lnTo>
                  <a:lnTo>
                    <a:pt x="57807" y="117003"/>
                  </a:lnTo>
                  <a:lnTo>
                    <a:pt x="66675" y="123140"/>
                  </a:lnTo>
                  <a:lnTo>
                    <a:pt x="76237" y="128586"/>
                  </a:lnTo>
                  <a:lnTo>
                    <a:pt x="86641" y="133480"/>
                  </a:lnTo>
                  <a:lnTo>
                    <a:pt x="97896" y="137957"/>
                  </a:lnTo>
                  <a:lnTo>
                    <a:pt x="109725" y="142135"/>
                  </a:lnTo>
                  <a:lnTo>
                    <a:pt x="121666" y="146101"/>
                  </a:lnTo>
                  <a:lnTo>
                    <a:pt x="133439" y="149925"/>
                  </a:lnTo>
                  <a:lnTo>
                    <a:pt x="144954" y="153817"/>
                  </a:lnTo>
                  <a:lnTo>
                    <a:pt x="156220" y="158116"/>
                  </a:lnTo>
                  <a:lnTo>
                    <a:pt x="167280" y="162969"/>
                  </a:lnTo>
                  <a:lnTo>
                    <a:pt x="178182" y="168194"/>
                  </a:lnTo>
                  <a:lnTo>
                    <a:pt x="188968" y="173394"/>
                  </a:lnTo>
                  <a:lnTo>
                    <a:pt x="199669" y="178340"/>
                  </a:lnTo>
                  <a:lnTo>
                    <a:pt x="210146" y="183134"/>
                  </a:lnTo>
                  <a:lnTo>
                    <a:pt x="220107" y="188112"/>
                  </a:lnTo>
                  <a:lnTo>
                    <a:pt x="229437" y="193461"/>
                  </a:lnTo>
                  <a:lnTo>
                    <a:pt x="238176" y="199207"/>
                  </a:lnTo>
                  <a:lnTo>
                    <a:pt x="246433" y="205296"/>
                  </a:lnTo>
                  <a:lnTo>
                    <a:pt x="254309" y="211664"/>
                  </a:lnTo>
                  <a:lnTo>
                    <a:pt x="261411" y="218569"/>
                  </a:lnTo>
                  <a:lnTo>
                    <a:pt x="266898" y="226569"/>
                  </a:lnTo>
                  <a:lnTo>
                    <a:pt x="270433" y="235874"/>
                  </a:lnTo>
                  <a:lnTo>
                    <a:pt x="271992" y="246225"/>
                  </a:lnTo>
                  <a:lnTo>
                    <a:pt x="271600" y="257090"/>
                  </a:lnTo>
                  <a:lnTo>
                    <a:pt x="269475" y="268097"/>
                  </a:lnTo>
                  <a:lnTo>
                    <a:pt x="265625" y="278910"/>
                  </a:lnTo>
                  <a:lnTo>
                    <a:pt x="259777" y="289163"/>
                  </a:lnTo>
                  <a:lnTo>
                    <a:pt x="251951" y="298712"/>
                  </a:lnTo>
                  <a:lnTo>
                    <a:pt x="242276" y="307275"/>
                  </a:lnTo>
                  <a:lnTo>
                    <a:pt x="230809" y="314355"/>
                  </a:lnTo>
                  <a:lnTo>
                    <a:pt x="217760" y="319813"/>
                  </a:lnTo>
                  <a:lnTo>
                    <a:pt x="203440" y="323496"/>
                  </a:lnTo>
                  <a:lnTo>
                    <a:pt x="188158" y="325077"/>
                  </a:lnTo>
                  <a:lnTo>
                    <a:pt x="172187" y="324590"/>
                  </a:lnTo>
                  <a:lnTo>
                    <a:pt x="156057" y="322502"/>
                  </a:lnTo>
                  <a:lnTo>
                    <a:pt x="140535" y="319507"/>
                  </a:lnTo>
                  <a:lnTo>
                    <a:pt x="125982" y="316093"/>
                  </a:lnTo>
                  <a:lnTo>
                    <a:pt x="112245" y="312517"/>
                  </a:lnTo>
                  <a:lnTo>
                    <a:pt x="98864" y="308898"/>
                  </a:lnTo>
                  <a:lnTo>
                    <a:pt x="85529" y="305282"/>
                  </a:lnTo>
                  <a:lnTo>
                    <a:pt x="72265" y="301686"/>
                  </a:lnTo>
                  <a:lnTo>
                    <a:pt x="59345" y="298111"/>
                  </a:lnTo>
                  <a:lnTo>
                    <a:pt x="46921" y="294558"/>
                  </a:lnTo>
                  <a:lnTo>
                    <a:pt x="35436" y="291175"/>
                  </a:lnTo>
                  <a:lnTo>
                    <a:pt x="24565" y="287923"/>
                  </a:lnTo>
                  <a:lnTo>
                    <a:pt x="13354" y="284516"/>
                  </a:lnTo>
                  <a:lnTo>
                    <a:pt x="0" y="28040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222125" y="694880"/>
              <a:ext cx="185859" cy="230395"/>
            </a:xfrm>
            <a:custGeom>
              <a:avLst/>
              <a:gdLst/>
              <a:ahLst/>
              <a:cxnLst/>
              <a:rect l="0" t="0" r="0" b="0"/>
              <a:pathLst>
                <a:path w="185859" h="230395">
                  <a:moveTo>
                    <a:pt x="21480" y="52643"/>
                  </a:moveTo>
                  <a:lnTo>
                    <a:pt x="18480" y="61511"/>
                  </a:lnTo>
                  <a:lnTo>
                    <a:pt x="15056" y="70498"/>
                  </a:lnTo>
                  <a:lnTo>
                    <a:pt x="10873" y="80489"/>
                  </a:lnTo>
                  <a:lnTo>
                    <a:pt x="6493" y="91297"/>
                  </a:lnTo>
                  <a:lnTo>
                    <a:pt x="2957" y="102460"/>
                  </a:lnTo>
                  <a:lnTo>
                    <a:pt x="786" y="113665"/>
                  </a:lnTo>
                  <a:lnTo>
                    <a:pt x="0" y="124777"/>
                  </a:lnTo>
                  <a:lnTo>
                    <a:pt x="392" y="135762"/>
                  </a:lnTo>
                  <a:lnTo>
                    <a:pt x="1700" y="146623"/>
                  </a:lnTo>
                  <a:lnTo>
                    <a:pt x="3849" y="157220"/>
                  </a:lnTo>
                  <a:lnTo>
                    <a:pt x="6954" y="167269"/>
                  </a:lnTo>
                  <a:lnTo>
                    <a:pt x="11004" y="176661"/>
                  </a:lnTo>
                  <a:lnTo>
                    <a:pt x="16026" y="185444"/>
                  </a:lnTo>
                  <a:lnTo>
                    <a:pt x="22154" y="193730"/>
                  </a:lnTo>
                  <a:lnTo>
                    <a:pt x="29352" y="201634"/>
                  </a:lnTo>
                  <a:lnTo>
                    <a:pt x="37458" y="209096"/>
                  </a:lnTo>
                  <a:lnTo>
                    <a:pt x="46270" y="215889"/>
                  </a:lnTo>
                  <a:lnTo>
                    <a:pt x="55608" y="221927"/>
                  </a:lnTo>
                  <a:lnTo>
                    <a:pt x="65487" y="226796"/>
                  </a:lnTo>
                  <a:lnTo>
                    <a:pt x="76104" y="229703"/>
                  </a:lnTo>
                  <a:lnTo>
                    <a:pt x="87502" y="230394"/>
                  </a:lnTo>
                  <a:lnTo>
                    <a:pt x="99427" y="229077"/>
                  </a:lnTo>
                  <a:lnTo>
                    <a:pt x="111432" y="226141"/>
                  </a:lnTo>
                  <a:lnTo>
                    <a:pt x="123239" y="221975"/>
                  </a:lnTo>
                  <a:lnTo>
                    <a:pt x="134437" y="216588"/>
                  </a:lnTo>
                  <a:lnTo>
                    <a:pt x="144425" y="209625"/>
                  </a:lnTo>
                  <a:lnTo>
                    <a:pt x="152991" y="201022"/>
                  </a:lnTo>
                  <a:lnTo>
                    <a:pt x="160249" y="191145"/>
                  </a:lnTo>
                  <a:lnTo>
                    <a:pt x="166449" y="180599"/>
                  </a:lnTo>
                  <a:lnTo>
                    <a:pt x="171842" y="169797"/>
                  </a:lnTo>
                  <a:lnTo>
                    <a:pt x="176483" y="158783"/>
                  </a:lnTo>
                  <a:lnTo>
                    <a:pt x="180238" y="147329"/>
                  </a:lnTo>
                  <a:lnTo>
                    <a:pt x="183096" y="135328"/>
                  </a:lnTo>
                  <a:lnTo>
                    <a:pt x="185018" y="122812"/>
                  </a:lnTo>
                  <a:lnTo>
                    <a:pt x="185858" y="109870"/>
                  </a:lnTo>
                  <a:lnTo>
                    <a:pt x="185643" y="96604"/>
                  </a:lnTo>
                  <a:lnTo>
                    <a:pt x="184534" y="83100"/>
                  </a:lnTo>
                  <a:lnTo>
                    <a:pt x="182726" y="69429"/>
                  </a:lnTo>
                  <a:lnTo>
                    <a:pt x="180406" y="55658"/>
                  </a:lnTo>
                  <a:lnTo>
                    <a:pt x="177872" y="42431"/>
                  </a:lnTo>
                  <a:lnTo>
                    <a:pt x="175292" y="29664"/>
                  </a:lnTo>
                  <a:lnTo>
                    <a:pt x="172443" y="16235"/>
                  </a:lnTo>
                  <a:lnTo>
                    <a:pt x="16887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17347" y="400082"/>
              <a:ext cx="289162" cy="521258"/>
            </a:xfrm>
            <a:custGeom>
              <a:avLst/>
              <a:gdLst/>
              <a:ahLst/>
              <a:cxnLst/>
              <a:rect l="0" t="0" r="0" b="0"/>
              <a:pathLst>
                <a:path w="289162" h="52125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5" y="73279"/>
                  </a:lnTo>
                  <a:lnTo>
                    <a:pt x="6773" y="88341"/>
                  </a:lnTo>
                  <a:lnTo>
                    <a:pt x="8044" y="103033"/>
                  </a:lnTo>
                  <a:lnTo>
                    <a:pt x="9502" y="117045"/>
                  </a:lnTo>
                  <a:lnTo>
                    <a:pt x="11336" y="130284"/>
                  </a:lnTo>
                  <a:lnTo>
                    <a:pt x="13566" y="142987"/>
                  </a:lnTo>
                  <a:lnTo>
                    <a:pt x="16142" y="155597"/>
                  </a:lnTo>
                  <a:lnTo>
                    <a:pt x="18989" y="168383"/>
                  </a:lnTo>
                  <a:lnTo>
                    <a:pt x="22037" y="181431"/>
                  </a:lnTo>
                  <a:lnTo>
                    <a:pt x="25229" y="194730"/>
                  </a:lnTo>
                  <a:lnTo>
                    <a:pt x="28523" y="208251"/>
                  </a:lnTo>
                  <a:lnTo>
                    <a:pt x="31886" y="222434"/>
                  </a:lnTo>
                  <a:lnTo>
                    <a:pt x="35296" y="238159"/>
                  </a:lnTo>
                  <a:lnTo>
                    <a:pt x="38739" y="255775"/>
                  </a:lnTo>
                  <a:lnTo>
                    <a:pt x="42203" y="274996"/>
                  </a:lnTo>
                  <a:lnTo>
                    <a:pt x="45683" y="295194"/>
                  </a:lnTo>
                  <a:lnTo>
                    <a:pt x="49169" y="315888"/>
                  </a:lnTo>
                  <a:lnTo>
                    <a:pt x="52491" y="336645"/>
                  </a:lnTo>
                  <a:lnTo>
                    <a:pt x="55345" y="357027"/>
                  </a:lnTo>
                  <a:lnTo>
                    <a:pt x="57595" y="376837"/>
                  </a:lnTo>
                  <a:lnTo>
                    <a:pt x="59275" y="395917"/>
                  </a:lnTo>
                  <a:lnTo>
                    <a:pt x="60485" y="414051"/>
                  </a:lnTo>
                  <a:lnTo>
                    <a:pt x="61314" y="431127"/>
                  </a:lnTo>
                  <a:lnTo>
                    <a:pt x="61091" y="444161"/>
                  </a:lnTo>
                  <a:lnTo>
                    <a:pt x="59814" y="449461"/>
                  </a:lnTo>
                  <a:lnTo>
                    <a:pt x="59151" y="448553"/>
                  </a:lnTo>
                  <a:lnTo>
                    <a:pt x="59715" y="443740"/>
                  </a:lnTo>
                  <a:lnTo>
                    <a:pt x="61670" y="436624"/>
                  </a:lnTo>
                  <a:lnTo>
                    <a:pt x="64912" y="428162"/>
                  </a:lnTo>
                  <a:lnTo>
                    <a:pt x="69211" y="418906"/>
                  </a:lnTo>
                  <a:lnTo>
                    <a:pt x="74315" y="409173"/>
                  </a:lnTo>
                  <a:lnTo>
                    <a:pt x="80017" y="399154"/>
                  </a:lnTo>
                  <a:lnTo>
                    <a:pt x="86473" y="389122"/>
                  </a:lnTo>
                  <a:lnTo>
                    <a:pt x="94170" y="379451"/>
                  </a:lnTo>
                  <a:lnTo>
                    <a:pt x="103277" y="370326"/>
                  </a:lnTo>
                  <a:lnTo>
                    <a:pt x="113665" y="362231"/>
                  </a:lnTo>
                  <a:lnTo>
                    <a:pt x="125088" y="356003"/>
                  </a:lnTo>
                  <a:lnTo>
                    <a:pt x="137287" y="351929"/>
                  </a:lnTo>
                  <a:lnTo>
                    <a:pt x="149885" y="349822"/>
                  </a:lnTo>
                  <a:lnTo>
                    <a:pt x="162409" y="349304"/>
                  </a:lnTo>
                  <a:lnTo>
                    <a:pt x="174609" y="349994"/>
                  </a:lnTo>
                  <a:lnTo>
                    <a:pt x="186598" y="351724"/>
                  </a:lnTo>
                  <a:lnTo>
                    <a:pt x="198720" y="354546"/>
                  </a:lnTo>
                  <a:lnTo>
                    <a:pt x="211166" y="358406"/>
                  </a:lnTo>
                  <a:lnTo>
                    <a:pt x="223645" y="363301"/>
                  </a:lnTo>
                  <a:lnTo>
                    <a:pt x="235498" y="369343"/>
                  </a:lnTo>
                  <a:lnTo>
                    <a:pt x="246393" y="376484"/>
                  </a:lnTo>
                  <a:lnTo>
                    <a:pt x="256166" y="384552"/>
                  </a:lnTo>
                  <a:lnTo>
                    <a:pt x="264658" y="393338"/>
                  </a:lnTo>
                  <a:lnTo>
                    <a:pt x="271919" y="402659"/>
                  </a:lnTo>
                  <a:lnTo>
                    <a:pt x="277982" y="412528"/>
                  </a:lnTo>
                  <a:lnTo>
                    <a:pt x="282772" y="423137"/>
                  </a:lnTo>
                  <a:lnTo>
                    <a:pt x="286359" y="434530"/>
                  </a:lnTo>
                  <a:lnTo>
                    <a:pt x="288618" y="446451"/>
                  </a:lnTo>
                  <a:lnTo>
                    <a:pt x="289161" y="458454"/>
                  </a:lnTo>
                  <a:lnTo>
                    <a:pt x="287929" y="470259"/>
                  </a:lnTo>
                  <a:lnTo>
                    <a:pt x="284982" y="481457"/>
                  </a:lnTo>
                  <a:lnTo>
                    <a:pt x="280339" y="491444"/>
                  </a:lnTo>
                  <a:lnTo>
                    <a:pt x="274173" y="500005"/>
                  </a:lnTo>
                  <a:lnTo>
                    <a:pt x="266611" y="507091"/>
                  </a:lnTo>
                  <a:lnTo>
                    <a:pt x="257640" y="512642"/>
                  </a:lnTo>
                  <a:lnTo>
                    <a:pt x="247386" y="516781"/>
                  </a:lnTo>
                  <a:lnTo>
                    <a:pt x="236078" y="519597"/>
                  </a:lnTo>
                  <a:lnTo>
                    <a:pt x="223964" y="521055"/>
                  </a:lnTo>
                  <a:lnTo>
                    <a:pt x="211261" y="521257"/>
                  </a:lnTo>
                  <a:lnTo>
                    <a:pt x="198137" y="520260"/>
                  </a:lnTo>
                  <a:lnTo>
                    <a:pt x="184721" y="517997"/>
                  </a:lnTo>
                  <a:lnTo>
                    <a:pt x="171110" y="514548"/>
                  </a:lnTo>
                  <a:lnTo>
                    <a:pt x="157528" y="510115"/>
                  </a:lnTo>
                  <a:lnTo>
                    <a:pt x="144330" y="504923"/>
                  </a:lnTo>
                  <a:lnTo>
                    <a:pt x="131673" y="499177"/>
                  </a:lnTo>
                  <a:lnTo>
                    <a:pt x="119546" y="493202"/>
                  </a:lnTo>
                  <a:lnTo>
                    <a:pt x="107862" y="487424"/>
                  </a:lnTo>
                  <a:lnTo>
                    <a:pt x="96532" y="482060"/>
                  </a:lnTo>
                  <a:lnTo>
                    <a:pt x="85919" y="477093"/>
                  </a:lnTo>
                  <a:lnTo>
                    <a:pt x="75794" y="471780"/>
                  </a:lnTo>
                  <a:lnTo>
                    <a:pt x="65265" y="464540"/>
                  </a:lnTo>
                  <a:lnTo>
                    <a:pt x="52642" y="4527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29011" y="389554"/>
              <a:ext cx="30534" cy="547483"/>
            </a:xfrm>
            <a:custGeom>
              <a:avLst/>
              <a:gdLst/>
              <a:ahLst/>
              <a:cxnLst/>
              <a:rect l="0" t="0" r="0" b="0"/>
              <a:pathLst>
                <a:path w="30534" h="547483">
                  <a:moveTo>
                    <a:pt x="9476" y="0"/>
                  </a:moveTo>
                  <a:lnTo>
                    <a:pt x="6609" y="11869"/>
                  </a:lnTo>
                  <a:lnTo>
                    <a:pt x="4467" y="24278"/>
                  </a:lnTo>
                  <a:lnTo>
                    <a:pt x="2865" y="38461"/>
                  </a:lnTo>
                  <a:lnTo>
                    <a:pt x="1683" y="53996"/>
                  </a:lnTo>
                  <a:lnTo>
                    <a:pt x="835" y="69992"/>
                  </a:lnTo>
                  <a:lnTo>
                    <a:pt x="241" y="85875"/>
                  </a:lnTo>
                  <a:lnTo>
                    <a:pt x="0" y="101423"/>
                  </a:lnTo>
                  <a:lnTo>
                    <a:pt x="364" y="116609"/>
                  </a:lnTo>
                  <a:lnTo>
                    <a:pt x="1420" y="131488"/>
                  </a:lnTo>
                  <a:lnTo>
                    <a:pt x="2942" y="146291"/>
                  </a:lnTo>
                  <a:lnTo>
                    <a:pt x="4501" y="161389"/>
                  </a:lnTo>
                  <a:lnTo>
                    <a:pt x="5846" y="176959"/>
                  </a:lnTo>
                  <a:lnTo>
                    <a:pt x="6899" y="192842"/>
                  </a:lnTo>
                  <a:lnTo>
                    <a:pt x="7680" y="208659"/>
                  </a:lnTo>
                  <a:lnTo>
                    <a:pt x="8244" y="224188"/>
                  </a:lnTo>
                  <a:lnTo>
                    <a:pt x="8810" y="239378"/>
                  </a:lnTo>
                  <a:lnTo>
                    <a:pt x="9730" y="254264"/>
                  </a:lnTo>
                  <a:lnTo>
                    <a:pt x="11165" y="268911"/>
                  </a:lnTo>
                  <a:lnTo>
                    <a:pt x="12943" y="283544"/>
                  </a:lnTo>
                  <a:lnTo>
                    <a:pt x="14676" y="298522"/>
                  </a:lnTo>
                  <a:lnTo>
                    <a:pt x="16137" y="314008"/>
                  </a:lnTo>
                  <a:lnTo>
                    <a:pt x="17269" y="329834"/>
                  </a:lnTo>
                  <a:lnTo>
                    <a:pt x="18103" y="345611"/>
                  </a:lnTo>
                  <a:lnTo>
                    <a:pt x="18698" y="361122"/>
                  </a:lnTo>
                  <a:lnTo>
                    <a:pt x="19114" y="376640"/>
                  </a:lnTo>
                  <a:lnTo>
                    <a:pt x="19401" y="392810"/>
                  </a:lnTo>
                  <a:lnTo>
                    <a:pt x="19598" y="409942"/>
                  </a:lnTo>
                  <a:lnTo>
                    <a:pt x="19731" y="427703"/>
                  </a:lnTo>
                  <a:lnTo>
                    <a:pt x="19822" y="445325"/>
                  </a:lnTo>
                  <a:lnTo>
                    <a:pt x="19886" y="462356"/>
                  </a:lnTo>
                  <a:lnTo>
                    <a:pt x="20129" y="478479"/>
                  </a:lnTo>
                  <a:lnTo>
                    <a:pt x="21061" y="495142"/>
                  </a:lnTo>
                  <a:lnTo>
                    <a:pt x="23886" y="516039"/>
                  </a:lnTo>
                  <a:lnTo>
                    <a:pt x="30533" y="54748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48973" y="600124"/>
              <a:ext cx="357970" cy="9485"/>
            </a:xfrm>
            <a:custGeom>
              <a:avLst/>
              <a:gdLst/>
              <a:ahLst/>
              <a:cxnLst/>
              <a:rect l="0" t="0" r="0" b="0"/>
              <a:pathLst>
                <a:path w="357970" h="9485">
                  <a:moveTo>
                    <a:pt x="357969" y="0"/>
                  </a:moveTo>
                  <a:lnTo>
                    <a:pt x="346100" y="67"/>
                  </a:lnTo>
                  <a:lnTo>
                    <a:pt x="333690" y="707"/>
                  </a:lnTo>
                  <a:lnTo>
                    <a:pt x="319508" y="1999"/>
                  </a:lnTo>
                  <a:lnTo>
                    <a:pt x="303974" y="3686"/>
                  </a:lnTo>
                  <a:lnTo>
                    <a:pt x="287978" y="5354"/>
                  </a:lnTo>
                  <a:lnTo>
                    <a:pt x="272085" y="6767"/>
                  </a:lnTo>
                  <a:lnTo>
                    <a:pt x="256191" y="7866"/>
                  </a:lnTo>
                  <a:lnTo>
                    <a:pt x="239708" y="8676"/>
                  </a:lnTo>
                  <a:lnTo>
                    <a:pt x="222338" y="9251"/>
                  </a:lnTo>
                  <a:lnTo>
                    <a:pt x="204402" y="9484"/>
                  </a:lnTo>
                  <a:lnTo>
                    <a:pt x="186655" y="9115"/>
                  </a:lnTo>
                  <a:lnTo>
                    <a:pt x="169534" y="8063"/>
                  </a:lnTo>
                  <a:lnTo>
                    <a:pt x="153290" y="6712"/>
                  </a:lnTo>
                  <a:lnTo>
                    <a:pt x="138154" y="5800"/>
                  </a:lnTo>
                  <a:lnTo>
                    <a:pt x="124125" y="5701"/>
                  </a:lnTo>
                  <a:lnTo>
                    <a:pt x="111043" y="6127"/>
                  </a:lnTo>
                  <a:lnTo>
                    <a:pt x="98703" y="6346"/>
                  </a:lnTo>
                  <a:lnTo>
                    <a:pt x="86906" y="5939"/>
                  </a:lnTo>
                  <a:lnTo>
                    <a:pt x="75337" y="4986"/>
                  </a:lnTo>
                  <a:lnTo>
                    <a:pt x="63567" y="3875"/>
                  </a:lnTo>
                  <a:lnTo>
                    <a:pt x="51403" y="2864"/>
                  </a:lnTo>
                  <a:lnTo>
                    <a:pt x="39424" y="2048"/>
                  </a:lnTo>
                  <a:lnTo>
                    <a:pt x="27711" y="1345"/>
                  </a:lnTo>
                  <a:lnTo>
                    <a:pt x="15231" y="69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71220" y="684352"/>
              <a:ext cx="119952" cy="310129"/>
            </a:xfrm>
            <a:custGeom>
              <a:avLst/>
              <a:gdLst/>
              <a:ahLst/>
              <a:cxnLst/>
              <a:rect l="0" t="0" r="0" b="0"/>
              <a:pathLst>
                <a:path w="119952" h="310129">
                  <a:moveTo>
                    <a:pt x="4137" y="189513"/>
                  </a:moveTo>
                  <a:lnTo>
                    <a:pt x="7071" y="201248"/>
                  </a:lnTo>
                  <a:lnTo>
                    <a:pt x="9854" y="212377"/>
                  </a:lnTo>
                  <a:lnTo>
                    <a:pt x="12754" y="223975"/>
                  </a:lnTo>
                  <a:lnTo>
                    <a:pt x="15794" y="236136"/>
                  </a:lnTo>
                  <a:lnTo>
                    <a:pt x="18959" y="248797"/>
                  </a:lnTo>
                  <a:lnTo>
                    <a:pt x="22222" y="261848"/>
                  </a:lnTo>
                  <a:lnTo>
                    <a:pt x="25560" y="275027"/>
                  </a:lnTo>
                  <a:lnTo>
                    <a:pt x="28953" y="287944"/>
                  </a:lnTo>
                  <a:lnTo>
                    <a:pt x="32364" y="300316"/>
                  </a:lnTo>
                  <a:lnTo>
                    <a:pt x="35207" y="308977"/>
                  </a:lnTo>
                  <a:lnTo>
                    <a:pt x="36563" y="310128"/>
                  </a:lnTo>
                  <a:lnTo>
                    <a:pt x="36386" y="305124"/>
                  </a:lnTo>
                  <a:lnTo>
                    <a:pt x="35069" y="295903"/>
                  </a:lnTo>
                  <a:lnTo>
                    <a:pt x="32989" y="283875"/>
                  </a:lnTo>
                  <a:lnTo>
                    <a:pt x="30413" y="269988"/>
                  </a:lnTo>
                  <a:lnTo>
                    <a:pt x="27515" y="254881"/>
                  </a:lnTo>
                  <a:lnTo>
                    <a:pt x="24408" y="239294"/>
                  </a:lnTo>
                  <a:lnTo>
                    <a:pt x="21163" y="224118"/>
                  </a:lnTo>
                  <a:lnTo>
                    <a:pt x="17834" y="209783"/>
                  </a:lnTo>
                  <a:lnTo>
                    <a:pt x="14612" y="196017"/>
                  </a:lnTo>
                  <a:lnTo>
                    <a:pt x="11828" y="182083"/>
                  </a:lnTo>
                  <a:lnTo>
                    <a:pt x="9619" y="167556"/>
                  </a:lnTo>
                  <a:lnTo>
                    <a:pt x="7796" y="152508"/>
                  </a:lnTo>
                  <a:lnTo>
                    <a:pt x="5958" y="137319"/>
                  </a:lnTo>
                  <a:lnTo>
                    <a:pt x="3875" y="122248"/>
                  </a:lnTo>
                  <a:lnTo>
                    <a:pt x="1814" y="107550"/>
                  </a:lnTo>
                  <a:lnTo>
                    <a:pt x="416" y="93534"/>
                  </a:lnTo>
                  <a:lnTo>
                    <a:pt x="0" y="80301"/>
                  </a:lnTo>
                  <a:lnTo>
                    <a:pt x="722" y="67942"/>
                  </a:lnTo>
                  <a:lnTo>
                    <a:pt x="2736" y="56628"/>
                  </a:lnTo>
                  <a:lnTo>
                    <a:pt x="5989" y="46352"/>
                  </a:lnTo>
                  <a:lnTo>
                    <a:pt x="10446" y="37127"/>
                  </a:lnTo>
                  <a:lnTo>
                    <a:pt x="16177" y="29068"/>
                  </a:lnTo>
                  <a:lnTo>
                    <a:pt x="23109" y="22131"/>
                  </a:lnTo>
                  <a:lnTo>
                    <a:pt x="31203" y="16301"/>
                  </a:lnTo>
                  <a:lnTo>
                    <a:pt x="40538" y="11675"/>
                  </a:lnTo>
                  <a:lnTo>
                    <a:pt x="51031" y="8192"/>
                  </a:lnTo>
                  <a:lnTo>
                    <a:pt x="62261" y="5659"/>
                  </a:lnTo>
                  <a:lnTo>
                    <a:pt x="74871" y="3594"/>
                  </a:lnTo>
                  <a:lnTo>
                    <a:pt x="92201" y="1811"/>
                  </a:lnTo>
                  <a:lnTo>
                    <a:pt x="119951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98303" y="782976"/>
              <a:ext cx="240308" cy="211698"/>
            </a:xfrm>
            <a:custGeom>
              <a:avLst/>
              <a:gdLst/>
              <a:ahLst/>
              <a:cxnLst/>
              <a:rect l="0" t="0" r="0" b="0"/>
              <a:pathLst>
                <a:path w="240308" h="211698">
                  <a:moveTo>
                    <a:pt x="124494" y="101417"/>
                  </a:moveTo>
                  <a:lnTo>
                    <a:pt x="124427" y="89682"/>
                  </a:lnTo>
                  <a:lnTo>
                    <a:pt x="123786" y="78553"/>
                  </a:lnTo>
                  <a:lnTo>
                    <a:pt x="122485" y="66964"/>
                  </a:lnTo>
                  <a:lnTo>
                    <a:pt x="120452" y="55149"/>
                  </a:lnTo>
                  <a:lnTo>
                    <a:pt x="117488" y="43785"/>
                  </a:lnTo>
                  <a:lnTo>
                    <a:pt x="113559" y="33240"/>
                  </a:lnTo>
                  <a:lnTo>
                    <a:pt x="108464" y="23712"/>
                  </a:lnTo>
                  <a:lnTo>
                    <a:pt x="101764" y="15388"/>
                  </a:lnTo>
                  <a:lnTo>
                    <a:pt x="93375" y="8257"/>
                  </a:lnTo>
                  <a:lnTo>
                    <a:pt x="83828" y="2791"/>
                  </a:lnTo>
                  <a:lnTo>
                    <a:pt x="74042" y="0"/>
                  </a:lnTo>
                  <a:lnTo>
                    <a:pt x="64578" y="203"/>
                  </a:lnTo>
                  <a:lnTo>
                    <a:pt x="55616" y="3272"/>
                  </a:lnTo>
                  <a:lnTo>
                    <a:pt x="47144" y="8985"/>
                  </a:lnTo>
                  <a:lnTo>
                    <a:pt x="39084" y="16939"/>
                  </a:lnTo>
                  <a:lnTo>
                    <a:pt x="31500" y="26649"/>
                  </a:lnTo>
                  <a:lnTo>
                    <a:pt x="24620" y="37666"/>
                  </a:lnTo>
                  <a:lnTo>
                    <a:pt x="18509" y="49623"/>
                  </a:lnTo>
                  <a:lnTo>
                    <a:pt x="13250" y="62241"/>
                  </a:lnTo>
                  <a:lnTo>
                    <a:pt x="9016" y="75315"/>
                  </a:lnTo>
                  <a:lnTo>
                    <a:pt x="5797" y="88703"/>
                  </a:lnTo>
                  <a:lnTo>
                    <a:pt x="3449" y="102304"/>
                  </a:lnTo>
                  <a:lnTo>
                    <a:pt x="1783" y="116048"/>
                  </a:lnTo>
                  <a:lnTo>
                    <a:pt x="627" y="129885"/>
                  </a:lnTo>
                  <a:lnTo>
                    <a:pt x="0" y="143618"/>
                  </a:lnTo>
                  <a:lnTo>
                    <a:pt x="103" y="156920"/>
                  </a:lnTo>
                  <a:lnTo>
                    <a:pt x="997" y="169637"/>
                  </a:lnTo>
                  <a:lnTo>
                    <a:pt x="2918" y="181465"/>
                  </a:lnTo>
                  <a:lnTo>
                    <a:pt x="6343" y="191883"/>
                  </a:lnTo>
                  <a:lnTo>
                    <a:pt x="11384" y="200723"/>
                  </a:lnTo>
                  <a:lnTo>
                    <a:pt x="17532" y="207489"/>
                  </a:lnTo>
                  <a:lnTo>
                    <a:pt x="23883" y="211228"/>
                  </a:lnTo>
                  <a:lnTo>
                    <a:pt x="29889" y="211697"/>
                  </a:lnTo>
                  <a:lnTo>
                    <a:pt x="35375" y="209097"/>
                  </a:lnTo>
                  <a:lnTo>
                    <a:pt x="40360" y="203706"/>
                  </a:lnTo>
                  <a:lnTo>
                    <a:pt x="44932" y="195971"/>
                  </a:lnTo>
                  <a:lnTo>
                    <a:pt x="49188" y="186410"/>
                  </a:lnTo>
                  <a:lnTo>
                    <a:pt x="53215" y="175493"/>
                  </a:lnTo>
                  <a:lnTo>
                    <a:pt x="57079" y="163603"/>
                  </a:lnTo>
                  <a:lnTo>
                    <a:pt x="60828" y="151031"/>
                  </a:lnTo>
                  <a:lnTo>
                    <a:pt x="64500" y="137987"/>
                  </a:lnTo>
                  <a:lnTo>
                    <a:pt x="68115" y="124619"/>
                  </a:lnTo>
                  <a:lnTo>
                    <a:pt x="71526" y="111032"/>
                  </a:lnTo>
                  <a:lnTo>
                    <a:pt x="74437" y="97297"/>
                  </a:lnTo>
                  <a:lnTo>
                    <a:pt x="76734" y="83489"/>
                  </a:lnTo>
                  <a:lnTo>
                    <a:pt x="78807" y="70627"/>
                  </a:lnTo>
                  <a:lnTo>
                    <a:pt x="82088" y="60719"/>
                  </a:lnTo>
                  <a:lnTo>
                    <a:pt x="87604" y="55862"/>
                  </a:lnTo>
                  <a:lnTo>
                    <a:pt x="94039" y="56640"/>
                  </a:lnTo>
                  <a:lnTo>
                    <a:pt x="100146" y="60961"/>
                  </a:lnTo>
                  <a:lnTo>
                    <a:pt x="106383" y="67420"/>
                  </a:lnTo>
                  <a:lnTo>
                    <a:pt x="113256" y="75246"/>
                  </a:lnTo>
                  <a:lnTo>
                    <a:pt x="120759" y="83973"/>
                  </a:lnTo>
                  <a:lnTo>
                    <a:pt x="128525" y="93299"/>
                  </a:lnTo>
                  <a:lnTo>
                    <a:pt x="136294" y="103021"/>
                  </a:lnTo>
                  <a:lnTo>
                    <a:pt x="144280" y="112841"/>
                  </a:lnTo>
                  <a:lnTo>
                    <a:pt x="153074" y="122364"/>
                  </a:lnTo>
                  <a:lnTo>
                    <a:pt x="162946" y="131387"/>
                  </a:lnTo>
                  <a:lnTo>
                    <a:pt x="173693" y="139413"/>
                  </a:lnTo>
                  <a:lnTo>
                    <a:pt x="184831" y="145594"/>
                  </a:lnTo>
                  <a:lnTo>
                    <a:pt x="196015" y="149641"/>
                  </a:lnTo>
                  <a:lnTo>
                    <a:pt x="206647" y="151900"/>
                  </a:lnTo>
                  <a:lnTo>
                    <a:pt x="216845" y="153302"/>
                  </a:lnTo>
                  <a:lnTo>
                    <a:pt x="227498" y="153970"/>
                  </a:lnTo>
                  <a:lnTo>
                    <a:pt x="240307" y="15406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34024" y="700307"/>
              <a:ext cx="173043" cy="279184"/>
            </a:xfrm>
            <a:custGeom>
              <a:avLst/>
              <a:gdLst/>
              <a:ahLst/>
              <a:cxnLst/>
              <a:rect l="0" t="0" r="0" b="0"/>
              <a:pathLst>
                <a:path w="173043" h="279184">
                  <a:moveTo>
                    <a:pt x="130929" y="15630"/>
                  </a:moveTo>
                  <a:lnTo>
                    <a:pt x="124928" y="9897"/>
                  </a:lnTo>
                  <a:lnTo>
                    <a:pt x="118082" y="5613"/>
                  </a:lnTo>
                  <a:lnTo>
                    <a:pt x="109694" y="2416"/>
                  </a:lnTo>
                  <a:lnTo>
                    <a:pt x="100066" y="400"/>
                  </a:lnTo>
                  <a:lnTo>
                    <a:pt x="89753" y="0"/>
                  </a:lnTo>
                  <a:lnTo>
                    <a:pt x="79149" y="1316"/>
                  </a:lnTo>
                  <a:lnTo>
                    <a:pt x="68624" y="4311"/>
                  </a:lnTo>
                  <a:lnTo>
                    <a:pt x="58572" y="8984"/>
                  </a:lnTo>
                  <a:lnTo>
                    <a:pt x="49154" y="15167"/>
                  </a:lnTo>
                  <a:lnTo>
                    <a:pt x="40340" y="22741"/>
                  </a:lnTo>
                  <a:lnTo>
                    <a:pt x="32026" y="31718"/>
                  </a:lnTo>
                  <a:lnTo>
                    <a:pt x="24107" y="41982"/>
                  </a:lnTo>
                  <a:lnTo>
                    <a:pt x="16802" y="53465"/>
                  </a:lnTo>
                  <a:lnTo>
                    <a:pt x="10647" y="66229"/>
                  </a:lnTo>
                  <a:lnTo>
                    <a:pt x="5845" y="80183"/>
                  </a:lnTo>
                  <a:lnTo>
                    <a:pt x="2451" y="94960"/>
                  </a:lnTo>
                  <a:lnTo>
                    <a:pt x="539" y="110024"/>
                  </a:lnTo>
                  <a:lnTo>
                    <a:pt x="0" y="125043"/>
                  </a:lnTo>
                  <a:lnTo>
                    <a:pt x="755" y="139891"/>
                  </a:lnTo>
                  <a:lnTo>
                    <a:pt x="2849" y="154546"/>
                  </a:lnTo>
                  <a:lnTo>
                    <a:pt x="6181" y="169025"/>
                  </a:lnTo>
                  <a:lnTo>
                    <a:pt x="10535" y="183037"/>
                  </a:lnTo>
                  <a:lnTo>
                    <a:pt x="15673" y="196001"/>
                  </a:lnTo>
                  <a:lnTo>
                    <a:pt x="21391" y="207690"/>
                  </a:lnTo>
                  <a:lnTo>
                    <a:pt x="27686" y="218354"/>
                  </a:lnTo>
                  <a:lnTo>
                    <a:pt x="34744" y="228518"/>
                  </a:lnTo>
                  <a:lnTo>
                    <a:pt x="42608" y="238535"/>
                  </a:lnTo>
                  <a:lnTo>
                    <a:pt x="51347" y="248249"/>
                  </a:lnTo>
                  <a:lnTo>
                    <a:pt x="61124" y="257099"/>
                  </a:lnTo>
                  <a:lnTo>
                    <a:pt x="71922" y="264824"/>
                  </a:lnTo>
                  <a:lnTo>
                    <a:pt x="83429" y="271146"/>
                  </a:lnTo>
                  <a:lnTo>
                    <a:pt x="95144" y="275637"/>
                  </a:lnTo>
                  <a:lnTo>
                    <a:pt x="106758" y="278245"/>
                  </a:lnTo>
                  <a:lnTo>
                    <a:pt x="118092" y="279183"/>
                  </a:lnTo>
                  <a:lnTo>
                    <a:pt x="130333" y="278738"/>
                  </a:lnTo>
                  <a:lnTo>
                    <a:pt x="146786" y="275752"/>
                  </a:lnTo>
                  <a:lnTo>
                    <a:pt x="173042" y="26831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76072" y="315854"/>
              <a:ext cx="99451" cy="579069"/>
            </a:xfrm>
            <a:custGeom>
              <a:avLst/>
              <a:gdLst/>
              <a:ahLst/>
              <a:cxnLst/>
              <a:rect l="0" t="0" r="0" b="0"/>
              <a:pathLst>
                <a:path w="99451" h="579069">
                  <a:moveTo>
                    <a:pt x="4694" y="0"/>
                  </a:moveTo>
                  <a:lnTo>
                    <a:pt x="4627" y="11669"/>
                  </a:lnTo>
                  <a:lnTo>
                    <a:pt x="3987" y="22157"/>
                  </a:lnTo>
                  <a:lnTo>
                    <a:pt x="2699" y="32464"/>
                  </a:lnTo>
                  <a:lnTo>
                    <a:pt x="1185" y="42938"/>
                  </a:lnTo>
                  <a:lnTo>
                    <a:pt x="165" y="53930"/>
                  </a:lnTo>
                  <a:lnTo>
                    <a:pt x="0" y="65573"/>
                  </a:lnTo>
                  <a:lnTo>
                    <a:pt x="555" y="77826"/>
                  </a:lnTo>
                  <a:lnTo>
                    <a:pt x="1392" y="90581"/>
                  </a:lnTo>
                  <a:lnTo>
                    <a:pt x="2220" y="103721"/>
                  </a:lnTo>
                  <a:lnTo>
                    <a:pt x="3081" y="117307"/>
                  </a:lnTo>
                  <a:lnTo>
                    <a:pt x="4257" y="131566"/>
                  </a:lnTo>
                  <a:lnTo>
                    <a:pt x="5898" y="146567"/>
                  </a:lnTo>
                  <a:lnTo>
                    <a:pt x="7998" y="162234"/>
                  </a:lnTo>
                  <a:lnTo>
                    <a:pt x="10487" y="178436"/>
                  </a:lnTo>
                  <a:lnTo>
                    <a:pt x="13274" y="195041"/>
                  </a:lnTo>
                  <a:lnTo>
                    <a:pt x="16283" y="211937"/>
                  </a:lnTo>
                  <a:lnTo>
                    <a:pt x="19449" y="229040"/>
                  </a:lnTo>
                  <a:lnTo>
                    <a:pt x="22724" y="246285"/>
                  </a:lnTo>
                  <a:lnTo>
                    <a:pt x="26075" y="263629"/>
                  </a:lnTo>
                  <a:lnTo>
                    <a:pt x="29478" y="281039"/>
                  </a:lnTo>
                  <a:lnTo>
                    <a:pt x="32915" y="298494"/>
                  </a:lnTo>
                  <a:lnTo>
                    <a:pt x="36377" y="315980"/>
                  </a:lnTo>
                  <a:lnTo>
                    <a:pt x="39855" y="333486"/>
                  </a:lnTo>
                  <a:lnTo>
                    <a:pt x="43341" y="351001"/>
                  </a:lnTo>
                  <a:lnTo>
                    <a:pt x="46836" y="368358"/>
                  </a:lnTo>
                  <a:lnTo>
                    <a:pt x="50337" y="385244"/>
                  </a:lnTo>
                  <a:lnTo>
                    <a:pt x="53834" y="401530"/>
                  </a:lnTo>
                  <a:lnTo>
                    <a:pt x="57167" y="417247"/>
                  </a:lnTo>
                  <a:lnTo>
                    <a:pt x="60025" y="432494"/>
                  </a:lnTo>
                  <a:lnTo>
                    <a:pt x="62286" y="447379"/>
                  </a:lnTo>
                  <a:lnTo>
                    <a:pt x="64141" y="461833"/>
                  </a:lnTo>
                  <a:lnTo>
                    <a:pt x="66001" y="475627"/>
                  </a:lnTo>
                  <a:lnTo>
                    <a:pt x="68106" y="488691"/>
                  </a:lnTo>
                  <a:lnTo>
                    <a:pt x="70523" y="501262"/>
                  </a:lnTo>
                  <a:lnTo>
                    <a:pt x="73225" y="513777"/>
                  </a:lnTo>
                  <a:lnTo>
                    <a:pt x="76156" y="526478"/>
                  </a:lnTo>
                  <a:lnTo>
                    <a:pt x="79301" y="538835"/>
                  </a:lnTo>
                  <a:lnTo>
                    <a:pt x="83103" y="550850"/>
                  </a:lnTo>
                  <a:lnTo>
                    <a:pt x="89014" y="563584"/>
                  </a:lnTo>
                  <a:lnTo>
                    <a:pt x="99450" y="57906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01781" y="558531"/>
              <a:ext cx="400084" cy="31065"/>
            </a:xfrm>
            <a:custGeom>
              <a:avLst/>
              <a:gdLst/>
              <a:ahLst/>
              <a:cxnLst/>
              <a:rect l="0" t="0" r="0" b="0"/>
              <a:pathLst>
                <a:path w="400084" h="31065">
                  <a:moveTo>
                    <a:pt x="400083" y="20536"/>
                  </a:moveTo>
                  <a:lnTo>
                    <a:pt x="388214" y="17602"/>
                  </a:lnTo>
                  <a:lnTo>
                    <a:pt x="375805" y="14820"/>
                  </a:lnTo>
                  <a:lnTo>
                    <a:pt x="361608" y="11925"/>
                  </a:lnTo>
                  <a:lnTo>
                    <a:pt x="345555" y="9057"/>
                  </a:lnTo>
                  <a:lnTo>
                    <a:pt x="327614" y="6541"/>
                  </a:lnTo>
                  <a:lnTo>
                    <a:pt x="307986" y="4530"/>
                  </a:lnTo>
                  <a:lnTo>
                    <a:pt x="287479" y="3018"/>
                  </a:lnTo>
                  <a:lnTo>
                    <a:pt x="267347" y="1923"/>
                  </a:lnTo>
                  <a:lnTo>
                    <a:pt x="248256" y="1150"/>
                  </a:lnTo>
                  <a:lnTo>
                    <a:pt x="230002" y="614"/>
                  </a:lnTo>
                  <a:lnTo>
                    <a:pt x="211832" y="245"/>
                  </a:lnTo>
                  <a:lnTo>
                    <a:pt x="193270" y="0"/>
                  </a:lnTo>
                  <a:lnTo>
                    <a:pt x="174174" y="3"/>
                  </a:lnTo>
                  <a:lnTo>
                    <a:pt x="154574" y="537"/>
                  </a:lnTo>
                  <a:lnTo>
                    <a:pt x="134571" y="1713"/>
                  </a:lnTo>
                  <a:lnTo>
                    <a:pt x="114594" y="3487"/>
                  </a:lnTo>
                  <a:lnTo>
                    <a:pt x="95340" y="5749"/>
                  </a:lnTo>
                  <a:lnTo>
                    <a:pt x="77151" y="8382"/>
                  </a:lnTo>
                  <a:lnTo>
                    <a:pt x="60415" y="11325"/>
                  </a:lnTo>
                  <a:lnTo>
                    <a:pt x="44004" y="14969"/>
                  </a:lnTo>
                  <a:lnTo>
                    <a:pt x="25359" y="20751"/>
                  </a:lnTo>
                  <a:lnTo>
                    <a:pt x="0" y="3106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01864" y="779108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5800" y="5935"/>
                  </a:lnTo>
                  <a:lnTo>
                    <a:pt x="10724" y="12140"/>
                  </a:lnTo>
                  <a:lnTo>
                    <a:pt x="15227" y="19235"/>
                  </a:lnTo>
                  <a:lnTo>
                    <a:pt x="19448" y="27176"/>
                  </a:lnTo>
                  <a:lnTo>
                    <a:pt x="23461" y="35822"/>
                  </a:lnTo>
                  <a:lnTo>
                    <a:pt x="27323" y="45021"/>
                  </a:lnTo>
                  <a:lnTo>
                    <a:pt x="31076" y="54794"/>
                  </a:lnTo>
                  <a:lnTo>
                    <a:pt x="34751" y="65332"/>
                  </a:lnTo>
                  <a:lnTo>
                    <a:pt x="38374" y="76673"/>
                  </a:lnTo>
                  <a:lnTo>
                    <a:pt x="41959" y="88559"/>
                  </a:lnTo>
                  <a:lnTo>
                    <a:pt x="45520" y="100537"/>
                  </a:lnTo>
                  <a:lnTo>
                    <a:pt x="49059" y="112330"/>
                  </a:lnTo>
                  <a:lnTo>
                    <a:pt x="52431" y="123785"/>
                  </a:lnTo>
                  <a:lnTo>
                    <a:pt x="55673" y="136121"/>
                  </a:lnTo>
                  <a:lnTo>
                    <a:pt x="59073" y="152652"/>
                  </a:lnTo>
                  <a:lnTo>
                    <a:pt x="63171" y="1789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91336" y="5685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38735" y="678192"/>
              <a:ext cx="305327" cy="332544"/>
            </a:xfrm>
            <a:custGeom>
              <a:avLst/>
              <a:gdLst/>
              <a:ahLst/>
              <a:cxnLst/>
              <a:rect l="0" t="0" r="0" b="0"/>
              <a:pathLst>
                <a:path w="305327" h="332544">
                  <a:moveTo>
                    <a:pt x="0" y="100916"/>
                  </a:moveTo>
                  <a:lnTo>
                    <a:pt x="5800" y="112584"/>
                  </a:lnTo>
                  <a:lnTo>
                    <a:pt x="10725" y="123073"/>
                  </a:lnTo>
                  <a:lnTo>
                    <a:pt x="15227" y="133375"/>
                  </a:lnTo>
                  <a:lnTo>
                    <a:pt x="19448" y="143676"/>
                  </a:lnTo>
                  <a:lnTo>
                    <a:pt x="23462" y="154020"/>
                  </a:lnTo>
                  <a:lnTo>
                    <a:pt x="27327" y="164414"/>
                  </a:lnTo>
                  <a:lnTo>
                    <a:pt x="31253" y="175015"/>
                  </a:lnTo>
                  <a:lnTo>
                    <a:pt x="35577" y="186121"/>
                  </a:lnTo>
                  <a:lnTo>
                    <a:pt x="40448" y="197850"/>
                  </a:lnTo>
                  <a:lnTo>
                    <a:pt x="45686" y="209998"/>
                  </a:lnTo>
                  <a:lnTo>
                    <a:pt x="50894" y="222152"/>
                  </a:lnTo>
                  <a:lnTo>
                    <a:pt x="55827" y="233977"/>
                  </a:lnTo>
                  <a:lnTo>
                    <a:pt x="59920" y="242244"/>
                  </a:lnTo>
                  <a:lnTo>
                    <a:pt x="62287" y="243436"/>
                  </a:lnTo>
                  <a:lnTo>
                    <a:pt x="62787" y="239532"/>
                  </a:lnTo>
                  <a:lnTo>
                    <a:pt x="61878" y="232694"/>
                  </a:lnTo>
                  <a:lnTo>
                    <a:pt x="59870" y="224075"/>
                  </a:lnTo>
                  <a:lnTo>
                    <a:pt x="56793" y="214092"/>
                  </a:lnTo>
                  <a:lnTo>
                    <a:pt x="52735" y="203004"/>
                  </a:lnTo>
                  <a:lnTo>
                    <a:pt x="48030" y="190895"/>
                  </a:lnTo>
                  <a:lnTo>
                    <a:pt x="43173" y="177677"/>
                  </a:lnTo>
                  <a:lnTo>
                    <a:pt x="38463" y="163397"/>
                  </a:lnTo>
                  <a:lnTo>
                    <a:pt x="34164" y="148225"/>
                  </a:lnTo>
                  <a:lnTo>
                    <a:pt x="30581" y="132359"/>
                  </a:lnTo>
                  <a:lnTo>
                    <a:pt x="27804" y="115986"/>
                  </a:lnTo>
                  <a:lnTo>
                    <a:pt x="25753" y="99415"/>
                  </a:lnTo>
                  <a:lnTo>
                    <a:pt x="24285" y="83064"/>
                  </a:lnTo>
                  <a:lnTo>
                    <a:pt x="23267" y="67150"/>
                  </a:lnTo>
                  <a:lnTo>
                    <a:pt x="22903" y="52024"/>
                  </a:lnTo>
                  <a:lnTo>
                    <a:pt x="23715" y="38238"/>
                  </a:lnTo>
                  <a:lnTo>
                    <a:pt x="25905" y="25980"/>
                  </a:lnTo>
                  <a:lnTo>
                    <a:pt x="29852" y="15596"/>
                  </a:lnTo>
                  <a:lnTo>
                    <a:pt x="36239" y="7741"/>
                  </a:lnTo>
                  <a:lnTo>
                    <a:pt x="45206" y="2542"/>
                  </a:lnTo>
                  <a:lnTo>
                    <a:pt x="56280" y="0"/>
                  </a:lnTo>
                  <a:lnTo>
                    <a:pt x="68685" y="246"/>
                  </a:lnTo>
                  <a:lnTo>
                    <a:pt x="81829" y="3072"/>
                  </a:lnTo>
                  <a:lnTo>
                    <a:pt x="95039" y="7864"/>
                  </a:lnTo>
                  <a:lnTo>
                    <a:pt x="107513" y="13819"/>
                  </a:lnTo>
                  <a:lnTo>
                    <a:pt x="118899" y="20375"/>
                  </a:lnTo>
                  <a:lnTo>
                    <a:pt x="129372" y="27382"/>
                  </a:lnTo>
                  <a:lnTo>
                    <a:pt x="139414" y="34990"/>
                  </a:lnTo>
                  <a:lnTo>
                    <a:pt x="149358" y="43255"/>
                  </a:lnTo>
                  <a:lnTo>
                    <a:pt x="159194" y="52110"/>
                  </a:lnTo>
                  <a:lnTo>
                    <a:pt x="168658" y="61441"/>
                  </a:lnTo>
                  <a:lnTo>
                    <a:pt x="177624" y="71130"/>
                  </a:lnTo>
                  <a:lnTo>
                    <a:pt x="186104" y="81078"/>
                  </a:lnTo>
                  <a:lnTo>
                    <a:pt x="194179" y="91210"/>
                  </a:lnTo>
                  <a:lnTo>
                    <a:pt x="201943" y="101469"/>
                  </a:lnTo>
                  <a:lnTo>
                    <a:pt x="209478" y="111816"/>
                  </a:lnTo>
                  <a:lnTo>
                    <a:pt x="216852" y="122222"/>
                  </a:lnTo>
                  <a:lnTo>
                    <a:pt x="224107" y="132668"/>
                  </a:lnTo>
                  <a:lnTo>
                    <a:pt x="231116" y="143141"/>
                  </a:lnTo>
                  <a:lnTo>
                    <a:pt x="237597" y="153633"/>
                  </a:lnTo>
                  <a:lnTo>
                    <a:pt x="243437" y="164137"/>
                  </a:lnTo>
                  <a:lnTo>
                    <a:pt x="248679" y="174649"/>
                  </a:lnTo>
                  <a:lnTo>
                    <a:pt x="253435" y="185166"/>
                  </a:lnTo>
                  <a:lnTo>
                    <a:pt x="257820" y="195692"/>
                  </a:lnTo>
                  <a:lnTo>
                    <a:pt x="261936" y="206388"/>
                  </a:lnTo>
                  <a:lnTo>
                    <a:pt x="265862" y="217562"/>
                  </a:lnTo>
                  <a:lnTo>
                    <a:pt x="269657" y="229342"/>
                  </a:lnTo>
                  <a:lnTo>
                    <a:pt x="273530" y="241694"/>
                  </a:lnTo>
                  <a:lnTo>
                    <a:pt x="277817" y="254518"/>
                  </a:lnTo>
                  <a:lnTo>
                    <a:pt x="282656" y="267688"/>
                  </a:lnTo>
                  <a:lnTo>
                    <a:pt x="287723" y="280693"/>
                  </a:lnTo>
                  <a:lnTo>
                    <a:pt x="292820" y="294024"/>
                  </a:lnTo>
                  <a:lnTo>
                    <a:pt x="298395" y="309967"/>
                  </a:lnTo>
                  <a:lnTo>
                    <a:pt x="305326" y="33254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54507" y="767365"/>
              <a:ext cx="703631" cy="546959"/>
            </a:xfrm>
            <a:custGeom>
              <a:avLst/>
              <a:gdLst/>
              <a:ahLst/>
              <a:cxnLst/>
              <a:rect l="0" t="0" r="0" b="0"/>
              <a:pathLst>
                <a:path w="703631" h="546959">
                  <a:moveTo>
                    <a:pt x="621182" y="201256"/>
                  </a:moveTo>
                  <a:lnTo>
                    <a:pt x="627049" y="195322"/>
                  </a:lnTo>
                  <a:lnTo>
                    <a:pt x="632614" y="189117"/>
                  </a:lnTo>
                  <a:lnTo>
                    <a:pt x="638404" y="182012"/>
                  </a:lnTo>
                  <a:lnTo>
                    <a:pt x="644139" y="173726"/>
                  </a:lnTo>
                  <a:lnTo>
                    <a:pt x="649172" y="163783"/>
                  </a:lnTo>
                  <a:lnTo>
                    <a:pt x="653190" y="152087"/>
                  </a:lnTo>
                  <a:lnTo>
                    <a:pt x="656042" y="139009"/>
                  </a:lnTo>
                  <a:lnTo>
                    <a:pt x="657584" y="125174"/>
                  </a:lnTo>
                  <a:lnTo>
                    <a:pt x="657871" y="111023"/>
                  </a:lnTo>
                  <a:lnTo>
                    <a:pt x="656945" y="96778"/>
                  </a:lnTo>
                  <a:lnTo>
                    <a:pt x="654736" y="82536"/>
                  </a:lnTo>
                  <a:lnTo>
                    <a:pt x="651323" y="68343"/>
                  </a:lnTo>
                  <a:lnTo>
                    <a:pt x="646746" y="54695"/>
                  </a:lnTo>
                  <a:lnTo>
                    <a:pt x="640925" y="42508"/>
                  </a:lnTo>
                  <a:lnTo>
                    <a:pt x="633931" y="32163"/>
                  </a:lnTo>
                  <a:lnTo>
                    <a:pt x="625794" y="23555"/>
                  </a:lnTo>
                  <a:lnTo>
                    <a:pt x="616429" y="16375"/>
                  </a:lnTo>
                  <a:lnTo>
                    <a:pt x="605907" y="10292"/>
                  </a:lnTo>
                  <a:lnTo>
                    <a:pt x="594417" y="5340"/>
                  </a:lnTo>
                  <a:lnTo>
                    <a:pt x="582182" y="1902"/>
                  </a:lnTo>
                  <a:lnTo>
                    <a:pt x="569400" y="76"/>
                  </a:lnTo>
                  <a:lnTo>
                    <a:pt x="556395" y="0"/>
                  </a:lnTo>
                  <a:lnTo>
                    <a:pt x="543591" y="2000"/>
                  </a:lnTo>
                  <a:lnTo>
                    <a:pt x="531212" y="6059"/>
                  </a:lnTo>
                  <a:lnTo>
                    <a:pt x="519613" y="12039"/>
                  </a:lnTo>
                  <a:lnTo>
                    <a:pt x="509348" y="19866"/>
                  </a:lnTo>
                  <a:lnTo>
                    <a:pt x="500598" y="29318"/>
                  </a:lnTo>
                  <a:lnTo>
                    <a:pt x="493383" y="40239"/>
                  </a:lnTo>
                  <a:lnTo>
                    <a:pt x="487744" y="52617"/>
                  </a:lnTo>
                  <a:lnTo>
                    <a:pt x="483546" y="66313"/>
                  </a:lnTo>
                  <a:lnTo>
                    <a:pt x="480690" y="81084"/>
                  </a:lnTo>
                  <a:lnTo>
                    <a:pt x="479206" y="96677"/>
                  </a:lnTo>
                  <a:lnTo>
                    <a:pt x="478986" y="112865"/>
                  </a:lnTo>
                  <a:lnTo>
                    <a:pt x="479972" y="129311"/>
                  </a:lnTo>
                  <a:lnTo>
                    <a:pt x="482227" y="145579"/>
                  </a:lnTo>
                  <a:lnTo>
                    <a:pt x="485671" y="161436"/>
                  </a:lnTo>
                  <a:lnTo>
                    <a:pt x="490101" y="176525"/>
                  </a:lnTo>
                  <a:lnTo>
                    <a:pt x="495292" y="190286"/>
                  </a:lnTo>
                  <a:lnTo>
                    <a:pt x="501039" y="202541"/>
                  </a:lnTo>
                  <a:lnTo>
                    <a:pt x="507187" y="213432"/>
                  </a:lnTo>
                  <a:lnTo>
                    <a:pt x="513612" y="223224"/>
                  </a:lnTo>
                  <a:lnTo>
                    <a:pt x="520234" y="232173"/>
                  </a:lnTo>
                  <a:lnTo>
                    <a:pt x="527153" y="240016"/>
                  </a:lnTo>
                  <a:lnTo>
                    <a:pt x="534640" y="246008"/>
                  </a:lnTo>
                  <a:lnTo>
                    <a:pt x="542784" y="249887"/>
                  </a:lnTo>
                  <a:lnTo>
                    <a:pt x="551374" y="251678"/>
                  </a:lnTo>
                  <a:lnTo>
                    <a:pt x="559986" y="251442"/>
                  </a:lnTo>
                  <a:lnTo>
                    <a:pt x="568372" y="249426"/>
                  </a:lnTo>
                  <a:lnTo>
                    <a:pt x="576460" y="245819"/>
                  </a:lnTo>
                  <a:lnTo>
                    <a:pt x="584269" y="240665"/>
                  </a:lnTo>
                  <a:lnTo>
                    <a:pt x="591851" y="234125"/>
                  </a:lnTo>
                  <a:lnTo>
                    <a:pt x="599096" y="226296"/>
                  </a:lnTo>
                  <a:lnTo>
                    <a:pt x="605741" y="217139"/>
                  </a:lnTo>
                  <a:lnTo>
                    <a:pt x="611694" y="206761"/>
                  </a:lnTo>
                  <a:lnTo>
                    <a:pt x="617015" y="195538"/>
                  </a:lnTo>
                  <a:lnTo>
                    <a:pt x="621824" y="184013"/>
                  </a:lnTo>
                  <a:lnTo>
                    <a:pt x="626260" y="172565"/>
                  </a:lnTo>
                  <a:lnTo>
                    <a:pt x="630914" y="162869"/>
                  </a:lnTo>
                  <a:lnTo>
                    <a:pt x="635983" y="157693"/>
                  </a:lnTo>
                  <a:lnTo>
                    <a:pt x="640667" y="157711"/>
                  </a:lnTo>
                  <a:lnTo>
                    <a:pt x="644876" y="161986"/>
                  </a:lnTo>
                  <a:lnTo>
                    <a:pt x="648775" y="169360"/>
                  </a:lnTo>
                  <a:lnTo>
                    <a:pt x="652497" y="179056"/>
                  </a:lnTo>
                  <a:lnTo>
                    <a:pt x="656123" y="190702"/>
                  </a:lnTo>
                  <a:lnTo>
                    <a:pt x="659696" y="203947"/>
                  </a:lnTo>
                  <a:lnTo>
                    <a:pt x="663242" y="218269"/>
                  </a:lnTo>
                  <a:lnTo>
                    <a:pt x="666772" y="233040"/>
                  </a:lnTo>
                  <a:lnTo>
                    <a:pt x="670294" y="247873"/>
                  </a:lnTo>
                  <a:lnTo>
                    <a:pt x="673811" y="262767"/>
                  </a:lnTo>
                  <a:lnTo>
                    <a:pt x="677325" y="277989"/>
                  </a:lnTo>
                  <a:lnTo>
                    <a:pt x="680838" y="293671"/>
                  </a:lnTo>
                  <a:lnTo>
                    <a:pt x="684349" y="309645"/>
                  </a:lnTo>
                  <a:lnTo>
                    <a:pt x="687859" y="325530"/>
                  </a:lnTo>
                  <a:lnTo>
                    <a:pt x="691366" y="341108"/>
                  </a:lnTo>
                  <a:lnTo>
                    <a:pt x="694703" y="356332"/>
                  </a:lnTo>
                  <a:lnTo>
                    <a:pt x="697564" y="371242"/>
                  </a:lnTo>
                  <a:lnTo>
                    <a:pt x="699821" y="385910"/>
                  </a:lnTo>
                  <a:lnTo>
                    <a:pt x="701506" y="400727"/>
                  </a:lnTo>
                  <a:lnTo>
                    <a:pt x="702719" y="416361"/>
                  </a:lnTo>
                  <a:lnTo>
                    <a:pt x="703558" y="433100"/>
                  </a:lnTo>
                  <a:lnTo>
                    <a:pt x="703630" y="450582"/>
                  </a:lnTo>
                  <a:lnTo>
                    <a:pt x="702091" y="468010"/>
                  </a:lnTo>
                  <a:lnTo>
                    <a:pt x="698597" y="484903"/>
                  </a:lnTo>
                  <a:lnTo>
                    <a:pt x="692961" y="500650"/>
                  </a:lnTo>
                  <a:lnTo>
                    <a:pt x="684901" y="514387"/>
                  </a:lnTo>
                  <a:lnTo>
                    <a:pt x="674497" y="525831"/>
                  </a:lnTo>
                  <a:lnTo>
                    <a:pt x="661629" y="534870"/>
                  </a:lnTo>
                  <a:lnTo>
                    <a:pt x="645815" y="541289"/>
                  </a:lnTo>
                  <a:lnTo>
                    <a:pt x="627084" y="545236"/>
                  </a:lnTo>
                  <a:lnTo>
                    <a:pt x="606511" y="546958"/>
                  </a:lnTo>
                  <a:lnTo>
                    <a:pt x="585865" y="546619"/>
                  </a:lnTo>
                  <a:lnTo>
                    <a:pt x="566168" y="544509"/>
                  </a:lnTo>
                  <a:lnTo>
                    <a:pt x="547542" y="540996"/>
                  </a:lnTo>
                  <a:lnTo>
                    <a:pt x="529587" y="536430"/>
                  </a:lnTo>
                  <a:lnTo>
                    <a:pt x="511954" y="531104"/>
                  </a:lnTo>
                  <a:lnTo>
                    <a:pt x="494450" y="525242"/>
                  </a:lnTo>
                  <a:lnTo>
                    <a:pt x="476982" y="519009"/>
                  </a:lnTo>
                  <a:lnTo>
                    <a:pt x="459508" y="512516"/>
                  </a:lnTo>
                  <a:lnTo>
                    <a:pt x="441852" y="505681"/>
                  </a:lnTo>
                  <a:lnTo>
                    <a:pt x="423706" y="498254"/>
                  </a:lnTo>
                  <a:lnTo>
                    <a:pt x="404942" y="490151"/>
                  </a:lnTo>
                  <a:lnTo>
                    <a:pt x="385595" y="481760"/>
                  </a:lnTo>
                  <a:lnTo>
                    <a:pt x="365769" y="473813"/>
                  </a:lnTo>
                  <a:lnTo>
                    <a:pt x="345578" y="466688"/>
                  </a:lnTo>
                  <a:lnTo>
                    <a:pt x="325119" y="460261"/>
                  </a:lnTo>
                  <a:lnTo>
                    <a:pt x="304473" y="454103"/>
                  </a:lnTo>
                  <a:lnTo>
                    <a:pt x="283700" y="447932"/>
                  </a:lnTo>
                  <a:lnTo>
                    <a:pt x="263005" y="441956"/>
                  </a:lnTo>
                  <a:lnTo>
                    <a:pt x="242724" y="436769"/>
                  </a:lnTo>
                  <a:lnTo>
                    <a:pt x="223000" y="432648"/>
                  </a:lnTo>
                  <a:lnTo>
                    <a:pt x="203653" y="429558"/>
                  </a:lnTo>
                  <a:lnTo>
                    <a:pt x="184284" y="427326"/>
                  </a:lnTo>
                  <a:lnTo>
                    <a:pt x="164664" y="425752"/>
                  </a:lnTo>
                  <a:lnTo>
                    <a:pt x="145063" y="424660"/>
                  </a:lnTo>
                  <a:lnTo>
                    <a:pt x="126121" y="423912"/>
                  </a:lnTo>
                  <a:lnTo>
                    <a:pt x="108156" y="423408"/>
                  </a:lnTo>
                  <a:lnTo>
                    <a:pt x="91161" y="423236"/>
                  </a:lnTo>
                  <a:lnTo>
                    <a:pt x="74979" y="423652"/>
                  </a:lnTo>
                  <a:lnTo>
                    <a:pt x="59446" y="424745"/>
                  </a:lnTo>
                  <a:lnTo>
                    <a:pt x="44998" y="426301"/>
                  </a:lnTo>
                  <a:lnTo>
                    <a:pt x="31261" y="428046"/>
                  </a:lnTo>
                  <a:lnTo>
                    <a:pt x="17025" y="430134"/>
                  </a:lnTo>
                  <a:lnTo>
                    <a:pt x="0" y="43288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8725" y="1642445"/>
            <a:ext cx="3779380" cy="656985"/>
            <a:chOff x="598725" y="1642445"/>
            <a:chExt cx="3779380" cy="656985"/>
          </a:xfrm>
        </p:grpSpPr>
        <p:sp>
          <p:nvSpPr>
            <p:cNvPr id="37" name="Freeform 36"/>
            <p:cNvSpPr/>
            <p:nvPr/>
          </p:nvSpPr>
          <p:spPr>
            <a:xfrm>
              <a:off x="598725" y="2000414"/>
              <a:ext cx="418709" cy="299016"/>
            </a:xfrm>
            <a:custGeom>
              <a:avLst/>
              <a:gdLst/>
              <a:ahLst/>
              <a:cxnLst/>
              <a:rect l="0" t="0" r="0" b="0"/>
              <a:pathLst>
                <a:path w="418709" h="299016">
                  <a:moveTo>
                    <a:pt x="11927" y="0"/>
                  </a:moveTo>
                  <a:lnTo>
                    <a:pt x="6261" y="6002"/>
                  </a:lnTo>
                  <a:lnTo>
                    <a:pt x="2617" y="12846"/>
                  </a:lnTo>
                  <a:lnTo>
                    <a:pt x="703" y="21239"/>
                  </a:lnTo>
                  <a:lnTo>
                    <a:pt x="29" y="31039"/>
                  </a:lnTo>
                  <a:lnTo>
                    <a:pt x="0" y="42002"/>
                  </a:lnTo>
                  <a:lnTo>
                    <a:pt x="218" y="53863"/>
                  </a:lnTo>
                  <a:lnTo>
                    <a:pt x="487" y="66386"/>
                  </a:lnTo>
                  <a:lnTo>
                    <a:pt x="730" y="79383"/>
                  </a:lnTo>
                  <a:lnTo>
                    <a:pt x="927" y="92711"/>
                  </a:lnTo>
                  <a:lnTo>
                    <a:pt x="1244" y="106269"/>
                  </a:lnTo>
                  <a:lnTo>
                    <a:pt x="1995" y="119982"/>
                  </a:lnTo>
                  <a:lnTo>
                    <a:pt x="3321" y="133802"/>
                  </a:lnTo>
                  <a:lnTo>
                    <a:pt x="5197" y="147694"/>
                  </a:lnTo>
                  <a:lnTo>
                    <a:pt x="7528" y="161634"/>
                  </a:lnTo>
                  <a:lnTo>
                    <a:pt x="10212" y="175602"/>
                  </a:lnTo>
                  <a:lnTo>
                    <a:pt x="13319" y="189424"/>
                  </a:lnTo>
                  <a:lnTo>
                    <a:pt x="17083" y="202784"/>
                  </a:lnTo>
                  <a:lnTo>
                    <a:pt x="21577" y="215549"/>
                  </a:lnTo>
                  <a:lnTo>
                    <a:pt x="26731" y="227749"/>
                  </a:lnTo>
                  <a:lnTo>
                    <a:pt x="32415" y="239481"/>
                  </a:lnTo>
                  <a:lnTo>
                    <a:pt x="38503" y="250848"/>
                  </a:lnTo>
                  <a:lnTo>
                    <a:pt x="45048" y="261618"/>
                  </a:lnTo>
                  <a:lnTo>
                    <a:pt x="52274" y="271253"/>
                  </a:lnTo>
                  <a:lnTo>
                    <a:pt x="60250" y="279539"/>
                  </a:lnTo>
                  <a:lnTo>
                    <a:pt x="69065" y="286256"/>
                  </a:lnTo>
                  <a:lnTo>
                    <a:pt x="78892" y="291019"/>
                  </a:lnTo>
                  <a:lnTo>
                    <a:pt x="89720" y="293804"/>
                  </a:lnTo>
                  <a:lnTo>
                    <a:pt x="101076" y="294556"/>
                  </a:lnTo>
                  <a:lnTo>
                    <a:pt x="112158" y="293023"/>
                  </a:lnTo>
                  <a:lnTo>
                    <a:pt x="122528" y="289290"/>
                  </a:lnTo>
                  <a:lnTo>
                    <a:pt x="131947" y="283701"/>
                  </a:lnTo>
                  <a:lnTo>
                    <a:pt x="140201" y="276671"/>
                  </a:lnTo>
                  <a:lnTo>
                    <a:pt x="147306" y="268577"/>
                  </a:lnTo>
                  <a:lnTo>
                    <a:pt x="153433" y="259721"/>
                  </a:lnTo>
                  <a:lnTo>
                    <a:pt x="158799" y="250332"/>
                  </a:lnTo>
                  <a:lnTo>
                    <a:pt x="163601" y="240576"/>
                  </a:lnTo>
                  <a:lnTo>
                    <a:pt x="167999" y="230568"/>
                  </a:lnTo>
                  <a:lnTo>
                    <a:pt x="172114" y="220389"/>
                  </a:lnTo>
                  <a:lnTo>
                    <a:pt x="176048" y="210153"/>
                  </a:lnTo>
                  <a:lnTo>
                    <a:pt x="180338" y="201900"/>
                  </a:lnTo>
                  <a:lnTo>
                    <a:pt x="185140" y="198836"/>
                  </a:lnTo>
                  <a:lnTo>
                    <a:pt x="189644" y="201000"/>
                  </a:lnTo>
                  <a:lnTo>
                    <a:pt x="193743" y="206709"/>
                  </a:lnTo>
                  <a:lnTo>
                    <a:pt x="197576" y="214497"/>
                  </a:lnTo>
                  <a:lnTo>
                    <a:pt x="201426" y="223455"/>
                  </a:lnTo>
                  <a:lnTo>
                    <a:pt x="205672" y="233068"/>
                  </a:lnTo>
                  <a:lnTo>
                    <a:pt x="210486" y="243047"/>
                  </a:lnTo>
                  <a:lnTo>
                    <a:pt x="216019" y="253072"/>
                  </a:lnTo>
                  <a:lnTo>
                    <a:pt x="222487" y="262748"/>
                  </a:lnTo>
                  <a:lnTo>
                    <a:pt x="229918" y="271886"/>
                  </a:lnTo>
                  <a:lnTo>
                    <a:pt x="238348" y="280162"/>
                  </a:lnTo>
                  <a:lnTo>
                    <a:pt x="247909" y="287045"/>
                  </a:lnTo>
                  <a:lnTo>
                    <a:pt x="258568" y="292372"/>
                  </a:lnTo>
                  <a:lnTo>
                    <a:pt x="270319" y="296136"/>
                  </a:lnTo>
                  <a:lnTo>
                    <a:pt x="283262" y="298304"/>
                  </a:lnTo>
                  <a:lnTo>
                    <a:pt x="297327" y="299015"/>
                  </a:lnTo>
                  <a:lnTo>
                    <a:pt x="311838" y="298206"/>
                  </a:lnTo>
                  <a:lnTo>
                    <a:pt x="325660" y="295544"/>
                  </a:lnTo>
                  <a:lnTo>
                    <a:pt x="338209" y="291009"/>
                  </a:lnTo>
                  <a:lnTo>
                    <a:pt x="349429" y="284694"/>
                  </a:lnTo>
                  <a:lnTo>
                    <a:pt x="359507" y="276636"/>
                  </a:lnTo>
                  <a:lnTo>
                    <a:pt x="368690" y="267034"/>
                  </a:lnTo>
                  <a:lnTo>
                    <a:pt x="377045" y="256351"/>
                  </a:lnTo>
                  <a:lnTo>
                    <a:pt x="384453" y="245196"/>
                  </a:lnTo>
                  <a:lnTo>
                    <a:pt x="390925" y="233949"/>
                  </a:lnTo>
                  <a:lnTo>
                    <a:pt x="396598" y="222449"/>
                  </a:lnTo>
                  <a:lnTo>
                    <a:pt x="401643" y="210131"/>
                  </a:lnTo>
                  <a:lnTo>
                    <a:pt x="406219" y="196729"/>
                  </a:lnTo>
                  <a:lnTo>
                    <a:pt x="410292" y="182286"/>
                  </a:lnTo>
                  <a:lnTo>
                    <a:pt x="413656" y="166980"/>
                  </a:lnTo>
                  <a:lnTo>
                    <a:pt x="416248" y="151016"/>
                  </a:lnTo>
                  <a:lnTo>
                    <a:pt x="417989" y="134736"/>
                  </a:lnTo>
                  <a:lnTo>
                    <a:pt x="418708" y="118587"/>
                  </a:lnTo>
                  <a:lnTo>
                    <a:pt x="418417" y="102808"/>
                  </a:lnTo>
                  <a:lnTo>
                    <a:pt x="417418" y="87466"/>
                  </a:lnTo>
                  <a:lnTo>
                    <a:pt x="416115" y="70734"/>
                  </a:lnTo>
                  <a:lnTo>
                    <a:pt x="414396" y="47793"/>
                  </a:lnTo>
                  <a:lnTo>
                    <a:pt x="412010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05492" y="1726673"/>
              <a:ext cx="252685" cy="526426"/>
            </a:xfrm>
            <a:custGeom>
              <a:avLst/>
              <a:gdLst/>
              <a:ahLst/>
              <a:cxnLst/>
              <a:rect l="0" t="0" r="0" b="0"/>
              <a:pathLst>
                <a:path w="252685" h="52642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7"/>
                  </a:lnTo>
                  <a:lnTo>
                    <a:pt x="3686" y="58634"/>
                  </a:lnTo>
                  <a:lnTo>
                    <a:pt x="5354" y="75756"/>
                  </a:lnTo>
                  <a:lnTo>
                    <a:pt x="6772" y="94564"/>
                  </a:lnTo>
                  <a:lnTo>
                    <a:pt x="8043" y="114214"/>
                  </a:lnTo>
                  <a:lnTo>
                    <a:pt x="9502" y="133170"/>
                  </a:lnTo>
                  <a:lnTo>
                    <a:pt x="11330" y="150618"/>
                  </a:lnTo>
                  <a:lnTo>
                    <a:pt x="13388" y="166599"/>
                  </a:lnTo>
                  <a:lnTo>
                    <a:pt x="15316" y="181632"/>
                  </a:lnTo>
                  <a:lnTo>
                    <a:pt x="16915" y="196149"/>
                  </a:lnTo>
                  <a:lnTo>
                    <a:pt x="18310" y="210239"/>
                  </a:lnTo>
                  <a:lnTo>
                    <a:pt x="19854" y="223729"/>
                  </a:lnTo>
                  <a:lnTo>
                    <a:pt x="21744" y="236574"/>
                  </a:lnTo>
                  <a:lnTo>
                    <a:pt x="24015" y="249493"/>
                  </a:lnTo>
                  <a:lnTo>
                    <a:pt x="26617" y="263833"/>
                  </a:lnTo>
                  <a:lnTo>
                    <a:pt x="29473" y="280209"/>
                  </a:lnTo>
                  <a:lnTo>
                    <a:pt x="32187" y="297938"/>
                  </a:lnTo>
                  <a:lnTo>
                    <a:pt x="34090" y="315463"/>
                  </a:lnTo>
                  <a:lnTo>
                    <a:pt x="34892" y="331886"/>
                  </a:lnTo>
                  <a:lnTo>
                    <a:pt x="34953" y="347316"/>
                  </a:lnTo>
                  <a:lnTo>
                    <a:pt x="35069" y="362497"/>
                  </a:lnTo>
                  <a:lnTo>
                    <a:pt x="35708" y="377924"/>
                  </a:lnTo>
                  <a:lnTo>
                    <a:pt x="36989" y="393606"/>
                  </a:lnTo>
                  <a:lnTo>
                    <a:pt x="38853" y="409235"/>
                  </a:lnTo>
                  <a:lnTo>
                    <a:pt x="41170" y="424517"/>
                  </a:lnTo>
                  <a:lnTo>
                    <a:pt x="43233" y="436038"/>
                  </a:lnTo>
                  <a:lnTo>
                    <a:pt x="44526" y="439663"/>
                  </a:lnTo>
                  <a:lnTo>
                    <a:pt x="45735" y="436842"/>
                  </a:lnTo>
                  <a:lnTo>
                    <a:pt x="47115" y="429821"/>
                  </a:lnTo>
                  <a:lnTo>
                    <a:pt x="48458" y="420192"/>
                  </a:lnTo>
                  <a:lnTo>
                    <a:pt x="49602" y="408952"/>
                  </a:lnTo>
                  <a:lnTo>
                    <a:pt x="50661" y="396708"/>
                  </a:lnTo>
                  <a:lnTo>
                    <a:pt x="51965" y="383830"/>
                  </a:lnTo>
                  <a:lnTo>
                    <a:pt x="53693" y="370556"/>
                  </a:lnTo>
                  <a:lnTo>
                    <a:pt x="56020" y="357359"/>
                  </a:lnTo>
                  <a:lnTo>
                    <a:pt x="59192" y="344943"/>
                  </a:lnTo>
                  <a:lnTo>
                    <a:pt x="63256" y="333627"/>
                  </a:lnTo>
                  <a:lnTo>
                    <a:pt x="68106" y="323382"/>
                  </a:lnTo>
                  <a:lnTo>
                    <a:pt x="73578" y="314032"/>
                  </a:lnTo>
                  <a:lnTo>
                    <a:pt x="79530" y="305377"/>
                  </a:lnTo>
                  <a:lnTo>
                    <a:pt x="86322" y="297564"/>
                  </a:lnTo>
                  <a:lnTo>
                    <a:pt x="94777" y="291059"/>
                  </a:lnTo>
                  <a:lnTo>
                    <a:pt x="105201" y="286019"/>
                  </a:lnTo>
                  <a:lnTo>
                    <a:pt x="117118" y="282464"/>
                  </a:lnTo>
                  <a:lnTo>
                    <a:pt x="129573" y="280443"/>
                  </a:lnTo>
                  <a:lnTo>
                    <a:pt x="141944" y="279835"/>
                  </a:lnTo>
                  <a:lnTo>
                    <a:pt x="153823" y="280715"/>
                  </a:lnTo>
                  <a:lnTo>
                    <a:pt x="164867" y="283425"/>
                  </a:lnTo>
                  <a:lnTo>
                    <a:pt x="174992" y="287987"/>
                  </a:lnTo>
                  <a:lnTo>
                    <a:pt x="184297" y="294152"/>
                  </a:lnTo>
                  <a:lnTo>
                    <a:pt x="192949" y="301576"/>
                  </a:lnTo>
                  <a:lnTo>
                    <a:pt x="201105" y="309939"/>
                  </a:lnTo>
                  <a:lnTo>
                    <a:pt x="208740" y="318976"/>
                  </a:lnTo>
                  <a:lnTo>
                    <a:pt x="215649" y="328487"/>
                  </a:lnTo>
                  <a:lnTo>
                    <a:pt x="221780" y="338330"/>
                  </a:lnTo>
                  <a:lnTo>
                    <a:pt x="227220" y="348566"/>
                  </a:lnTo>
                  <a:lnTo>
                    <a:pt x="232108" y="359430"/>
                  </a:lnTo>
                  <a:lnTo>
                    <a:pt x="236578" y="371001"/>
                  </a:lnTo>
                  <a:lnTo>
                    <a:pt x="240581" y="383214"/>
                  </a:lnTo>
                  <a:lnTo>
                    <a:pt x="243897" y="395945"/>
                  </a:lnTo>
                  <a:lnTo>
                    <a:pt x="246462" y="409066"/>
                  </a:lnTo>
                  <a:lnTo>
                    <a:pt x="248354" y="422471"/>
                  </a:lnTo>
                  <a:lnTo>
                    <a:pt x="249708" y="436076"/>
                  </a:lnTo>
                  <a:lnTo>
                    <a:pt x="250655" y="449811"/>
                  </a:lnTo>
                  <a:lnTo>
                    <a:pt x="251311" y="463411"/>
                  </a:lnTo>
                  <a:lnTo>
                    <a:pt x="251830" y="477958"/>
                  </a:lnTo>
                  <a:lnTo>
                    <a:pt x="252262" y="496965"/>
                  </a:lnTo>
                  <a:lnTo>
                    <a:pt x="252684" y="52642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51811" y="2045541"/>
              <a:ext cx="170762" cy="176544"/>
            </a:xfrm>
            <a:custGeom>
              <a:avLst/>
              <a:gdLst/>
              <a:ahLst/>
              <a:cxnLst/>
              <a:rect l="0" t="0" r="0" b="0"/>
              <a:pathLst>
                <a:path w="170762" h="176544">
                  <a:moveTo>
                    <a:pt x="85349" y="18044"/>
                  </a:moveTo>
                  <a:lnTo>
                    <a:pt x="87766" y="9449"/>
                  </a:lnTo>
                  <a:lnTo>
                    <a:pt x="86272" y="3493"/>
                  </a:lnTo>
                  <a:lnTo>
                    <a:pt x="82030" y="430"/>
                  </a:lnTo>
                  <a:lnTo>
                    <a:pt x="76459" y="0"/>
                  </a:lnTo>
                  <a:lnTo>
                    <a:pt x="70225" y="1689"/>
                  </a:lnTo>
                  <a:lnTo>
                    <a:pt x="63646" y="4976"/>
                  </a:lnTo>
                  <a:lnTo>
                    <a:pt x="56880" y="9418"/>
                  </a:lnTo>
                  <a:lnTo>
                    <a:pt x="50011" y="14680"/>
                  </a:lnTo>
                  <a:lnTo>
                    <a:pt x="43082" y="20676"/>
                  </a:lnTo>
                  <a:lnTo>
                    <a:pt x="36118" y="27535"/>
                  </a:lnTo>
                  <a:lnTo>
                    <a:pt x="29139" y="35263"/>
                  </a:lnTo>
                  <a:lnTo>
                    <a:pt x="22315" y="43743"/>
                  </a:lnTo>
                  <a:lnTo>
                    <a:pt x="15958" y="52814"/>
                  </a:lnTo>
                  <a:lnTo>
                    <a:pt x="10211" y="62334"/>
                  </a:lnTo>
                  <a:lnTo>
                    <a:pt x="5369" y="72508"/>
                  </a:lnTo>
                  <a:lnTo>
                    <a:pt x="1947" y="83855"/>
                  </a:lnTo>
                  <a:lnTo>
                    <a:pt x="102" y="96552"/>
                  </a:lnTo>
                  <a:lnTo>
                    <a:pt x="0" y="109994"/>
                  </a:lnTo>
                  <a:lnTo>
                    <a:pt x="1976" y="123023"/>
                  </a:lnTo>
                  <a:lnTo>
                    <a:pt x="6011" y="135001"/>
                  </a:lnTo>
                  <a:lnTo>
                    <a:pt x="11803" y="145651"/>
                  </a:lnTo>
                  <a:lnTo>
                    <a:pt x="18970" y="154806"/>
                  </a:lnTo>
                  <a:lnTo>
                    <a:pt x="27157" y="162543"/>
                  </a:lnTo>
                  <a:lnTo>
                    <a:pt x="36074" y="168772"/>
                  </a:lnTo>
                  <a:lnTo>
                    <a:pt x="45504" y="173149"/>
                  </a:lnTo>
                  <a:lnTo>
                    <a:pt x="55288" y="175654"/>
                  </a:lnTo>
                  <a:lnTo>
                    <a:pt x="65314" y="176543"/>
                  </a:lnTo>
                  <a:lnTo>
                    <a:pt x="75505" y="176161"/>
                  </a:lnTo>
                  <a:lnTo>
                    <a:pt x="85802" y="174825"/>
                  </a:lnTo>
                  <a:lnTo>
                    <a:pt x="96006" y="172473"/>
                  </a:lnTo>
                  <a:lnTo>
                    <a:pt x="105785" y="168692"/>
                  </a:lnTo>
                  <a:lnTo>
                    <a:pt x="114992" y="163371"/>
                  </a:lnTo>
                  <a:lnTo>
                    <a:pt x="123650" y="156680"/>
                  </a:lnTo>
                  <a:lnTo>
                    <a:pt x="131851" y="148892"/>
                  </a:lnTo>
                  <a:lnTo>
                    <a:pt x="139699" y="140278"/>
                  </a:lnTo>
                  <a:lnTo>
                    <a:pt x="147123" y="130901"/>
                  </a:lnTo>
                  <a:lnTo>
                    <a:pt x="153890" y="120629"/>
                  </a:lnTo>
                  <a:lnTo>
                    <a:pt x="159916" y="109466"/>
                  </a:lnTo>
                  <a:lnTo>
                    <a:pt x="164946" y="97700"/>
                  </a:lnTo>
                  <a:lnTo>
                    <a:pt x="168494" y="85802"/>
                  </a:lnTo>
                  <a:lnTo>
                    <a:pt x="170429" y="74063"/>
                  </a:lnTo>
                  <a:lnTo>
                    <a:pt x="170761" y="62740"/>
                  </a:lnTo>
                  <a:lnTo>
                    <a:pt x="169471" y="52136"/>
                  </a:lnTo>
                  <a:lnTo>
                    <a:pt x="166711" y="42343"/>
                  </a:lnTo>
                  <a:lnTo>
                    <a:pt x="162588" y="33446"/>
                  </a:lnTo>
                  <a:lnTo>
                    <a:pt x="157080" y="25607"/>
                  </a:lnTo>
                  <a:lnTo>
                    <a:pt x="150313" y="18823"/>
                  </a:lnTo>
                  <a:lnTo>
                    <a:pt x="142779" y="13277"/>
                  </a:lnTo>
                  <a:lnTo>
                    <a:pt x="134411" y="8993"/>
                  </a:lnTo>
                  <a:lnTo>
                    <a:pt x="123359" y="6709"/>
                  </a:lnTo>
                  <a:lnTo>
                    <a:pt x="106406" y="751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84559" y="1726673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6"/>
                  </a:lnTo>
                  <a:lnTo>
                    <a:pt x="177" y="54173"/>
                  </a:lnTo>
                  <a:lnTo>
                    <a:pt x="826" y="70818"/>
                  </a:lnTo>
                  <a:lnTo>
                    <a:pt x="2075" y="87958"/>
                  </a:lnTo>
                  <a:lnTo>
                    <a:pt x="3727" y="105505"/>
                  </a:lnTo>
                  <a:lnTo>
                    <a:pt x="5375" y="123636"/>
                  </a:lnTo>
                  <a:lnTo>
                    <a:pt x="6778" y="142415"/>
                  </a:lnTo>
                  <a:lnTo>
                    <a:pt x="7871" y="161616"/>
                  </a:lnTo>
                  <a:lnTo>
                    <a:pt x="8679" y="180818"/>
                  </a:lnTo>
                  <a:lnTo>
                    <a:pt x="9257" y="199781"/>
                  </a:lnTo>
                  <a:lnTo>
                    <a:pt x="9662" y="218601"/>
                  </a:lnTo>
                  <a:lnTo>
                    <a:pt x="9942" y="237610"/>
                  </a:lnTo>
                  <a:lnTo>
                    <a:pt x="10137" y="256983"/>
                  </a:lnTo>
                  <a:lnTo>
                    <a:pt x="10440" y="276418"/>
                  </a:lnTo>
                  <a:lnTo>
                    <a:pt x="11176" y="295247"/>
                  </a:lnTo>
                  <a:lnTo>
                    <a:pt x="12483" y="313136"/>
                  </a:lnTo>
                  <a:lnTo>
                    <a:pt x="14176" y="330082"/>
                  </a:lnTo>
                  <a:lnTo>
                    <a:pt x="15850" y="346229"/>
                  </a:lnTo>
                  <a:lnTo>
                    <a:pt x="17276" y="361753"/>
                  </a:lnTo>
                  <a:lnTo>
                    <a:pt x="18553" y="376655"/>
                  </a:lnTo>
                  <a:lnTo>
                    <a:pt x="20017" y="390755"/>
                  </a:lnTo>
                  <a:lnTo>
                    <a:pt x="21849" y="404011"/>
                  </a:lnTo>
                  <a:lnTo>
                    <a:pt x="23920" y="416074"/>
                  </a:lnTo>
                  <a:lnTo>
                    <a:pt x="26073" y="427404"/>
                  </a:lnTo>
                  <a:lnTo>
                    <a:pt x="28502" y="438997"/>
                  </a:lnTo>
                  <a:lnTo>
                    <a:pt x="31586" y="45272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15468" y="1913837"/>
              <a:ext cx="184947" cy="256025"/>
            </a:xfrm>
            <a:custGeom>
              <a:avLst/>
              <a:gdLst/>
              <a:ahLst/>
              <a:cxnLst/>
              <a:rect l="0" t="0" r="0" b="0"/>
              <a:pathLst>
                <a:path w="184947" h="256025">
                  <a:moveTo>
                    <a:pt x="16490" y="107634"/>
                  </a:moveTo>
                  <a:lnTo>
                    <a:pt x="28225" y="107634"/>
                  </a:lnTo>
                  <a:lnTo>
                    <a:pt x="39354" y="107634"/>
                  </a:lnTo>
                  <a:lnTo>
                    <a:pt x="50953" y="107629"/>
                  </a:lnTo>
                  <a:lnTo>
                    <a:pt x="63114" y="107457"/>
                  </a:lnTo>
                  <a:lnTo>
                    <a:pt x="75774" y="106808"/>
                  </a:lnTo>
                  <a:lnTo>
                    <a:pt x="88825" y="105550"/>
                  </a:lnTo>
                  <a:lnTo>
                    <a:pt x="102004" y="103552"/>
                  </a:lnTo>
                  <a:lnTo>
                    <a:pt x="114921" y="100607"/>
                  </a:lnTo>
                  <a:lnTo>
                    <a:pt x="127379" y="96698"/>
                  </a:lnTo>
                  <a:lnTo>
                    <a:pt x="139199" y="91954"/>
                  </a:lnTo>
                  <a:lnTo>
                    <a:pt x="150144" y="86553"/>
                  </a:lnTo>
                  <a:lnTo>
                    <a:pt x="160160" y="80654"/>
                  </a:lnTo>
                  <a:lnTo>
                    <a:pt x="168869" y="74067"/>
                  </a:lnTo>
                  <a:lnTo>
                    <a:pt x="175516" y="66282"/>
                  </a:lnTo>
                  <a:lnTo>
                    <a:pt x="179870" y="57125"/>
                  </a:lnTo>
                  <a:lnTo>
                    <a:pt x="181997" y="47043"/>
                  </a:lnTo>
                  <a:lnTo>
                    <a:pt x="181995" y="36891"/>
                  </a:lnTo>
                  <a:lnTo>
                    <a:pt x="180130" y="27185"/>
                  </a:lnTo>
                  <a:lnTo>
                    <a:pt x="176287" y="18400"/>
                  </a:lnTo>
                  <a:lnTo>
                    <a:pt x="169910" y="11110"/>
                  </a:lnTo>
                  <a:lnTo>
                    <a:pt x="160927" y="5484"/>
                  </a:lnTo>
                  <a:lnTo>
                    <a:pt x="149999" y="1673"/>
                  </a:lnTo>
                  <a:lnTo>
                    <a:pt x="138216" y="0"/>
                  </a:lnTo>
                  <a:lnTo>
                    <a:pt x="126301" y="427"/>
                  </a:lnTo>
                  <a:lnTo>
                    <a:pt x="114728" y="2643"/>
                  </a:lnTo>
                  <a:lnTo>
                    <a:pt x="103890" y="6255"/>
                  </a:lnTo>
                  <a:lnTo>
                    <a:pt x="93899" y="10905"/>
                  </a:lnTo>
                  <a:lnTo>
                    <a:pt x="84513" y="16465"/>
                  </a:lnTo>
                  <a:lnTo>
                    <a:pt x="75275" y="23020"/>
                  </a:lnTo>
                  <a:lnTo>
                    <a:pt x="65907" y="30534"/>
                  </a:lnTo>
                  <a:lnTo>
                    <a:pt x="56475" y="38696"/>
                  </a:lnTo>
                  <a:lnTo>
                    <a:pt x="47288" y="47022"/>
                  </a:lnTo>
                  <a:lnTo>
                    <a:pt x="38517" y="55219"/>
                  </a:lnTo>
                  <a:lnTo>
                    <a:pt x="30340" y="63350"/>
                  </a:lnTo>
                  <a:lnTo>
                    <a:pt x="23001" y="71722"/>
                  </a:lnTo>
                  <a:lnTo>
                    <a:pt x="16554" y="80508"/>
                  </a:lnTo>
                  <a:lnTo>
                    <a:pt x="11056" y="89884"/>
                  </a:lnTo>
                  <a:lnTo>
                    <a:pt x="6654" y="100097"/>
                  </a:lnTo>
                  <a:lnTo>
                    <a:pt x="3325" y="111196"/>
                  </a:lnTo>
                  <a:lnTo>
                    <a:pt x="1071" y="123075"/>
                  </a:lnTo>
                  <a:lnTo>
                    <a:pt x="0" y="135573"/>
                  </a:lnTo>
                  <a:lnTo>
                    <a:pt x="55" y="148531"/>
                  </a:lnTo>
                  <a:lnTo>
                    <a:pt x="1058" y="161654"/>
                  </a:lnTo>
                  <a:lnTo>
                    <a:pt x="2793" y="174537"/>
                  </a:lnTo>
                  <a:lnTo>
                    <a:pt x="5073" y="186974"/>
                  </a:lnTo>
                  <a:lnTo>
                    <a:pt x="7908" y="198781"/>
                  </a:lnTo>
                  <a:lnTo>
                    <a:pt x="11488" y="209718"/>
                  </a:lnTo>
                  <a:lnTo>
                    <a:pt x="15869" y="219738"/>
                  </a:lnTo>
                  <a:lnTo>
                    <a:pt x="21285" y="228789"/>
                  </a:lnTo>
                  <a:lnTo>
                    <a:pt x="28211" y="236730"/>
                  </a:lnTo>
                  <a:lnTo>
                    <a:pt x="36768" y="243584"/>
                  </a:lnTo>
                  <a:lnTo>
                    <a:pt x="46940" y="249189"/>
                  </a:lnTo>
                  <a:lnTo>
                    <a:pt x="58743" y="253131"/>
                  </a:lnTo>
                  <a:lnTo>
                    <a:pt x="72007" y="255338"/>
                  </a:lnTo>
                  <a:lnTo>
                    <a:pt x="86132" y="256024"/>
                  </a:lnTo>
                  <a:lnTo>
                    <a:pt x="100219" y="255505"/>
                  </a:lnTo>
                  <a:lnTo>
                    <a:pt x="113756" y="254085"/>
                  </a:lnTo>
                  <a:lnTo>
                    <a:pt x="126552" y="251977"/>
                  </a:lnTo>
                  <a:lnTo>
                    <a:pt x="140015" y="248992"/>
                  </a:lnTo>
                  <a:lnTo>
                    <a:pt x="157554" y="243757"/>
                  </a:lnTo>
                  <a:lnTo>
                    <a:pt x="184946" y="23397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85635" y="1903826"/>
              <a:ext cx="193847" cy="233460"/>
            </a:xfrm>
            <a:custGeom>
              <a:avLst/>
              <a:gdLst/>
              <a:ahLst/>
              <a:cxnLst/>
              <a:rect l="0" t="0" r="0" b="0"/>
              <a:pathLst>
                <a:path w="193847" h="233460">
                  <a:moveTo>
                    <a:pt x="4334" y="33417"/>
                  </a:moveTo>
                  <a:lnTo>
                    <a:pt x="4334" y="45152"/>
                  </a:lnTo>
                  <a:lnTo>
                    <a:pt x="4334" y="56281"/>
                  </a:lnTo>
                  <a:lnTo>
                    <a:pt x="4334" y="67880"/>
                  </a:lnTo>
                  <a:lnTo>
                    <a:pt x="4334" y="80041"/>
                  </a:lnTo>
                  <a:lnTo>
                    <a:pt x="4334" y="92700"/>
                  </a:lnTo>
                  <a:lnTo>
                    <a:pt x="4338" y="105761"/>
                  </a:lnTo>
                  <a:lnTo>
                    <a:pt x="4511" y="119286"/>
                  </a:lnTo>
                  <a:lnTo>
                    <a:pt x="5159" y="133500"/>
                  </a:lnTo>
                  <a:lnTo>
                    <a:pt x="6408" y="148463"/>
                  </a:lnTo>
                  <a:lnTo>
                    <a:pt x="8061" y="163935"/>
                  </a:lnTo>
                  <a:lnTo>
                    <a:pt x="9709" y="179473"/>
                  </a:lnTo>
                  <a:lnTo>
                    <a:pt x="11086" y="194719"/>
                  </a:lnTo>
                  <a:lnTo>
                    <a:pt x="11249" y="206231"/>
                  </a:lnTo>
                  <a:lnTo>
                    <a:pt x="9832" y="209857"/>
                  </a:lnTo>
                  <a:lnTo>
                    <a:pt x="8255" y="207043"/>
                  </a:lnTo>
                  <a:lnTo>
                    <a:pt x="6855" y="200198"/>
                  </a:lnTo>
                  <a:lnTo>
                    <a:pt x="5336" y="191219"/>
                  </a:lnTo>
                  <a:lnTo>
                    <a:pt x="3494" y="181229"/>
                  </a:lnTo>
                  <a:lnTo>
                    <a:pt x="1609" y="170638"/>
                  </a:lnTo>
                  <a:lnTo>
                    <a:pt x="337" y="159409"/>
                  </a:lnTo>
                  <a:lnTo>
                    <a:pt x="0" y="147529"/>
                  </a:lnTo>
                  <a:lnTo>
                    <a:pt x="437" y="135079"/>
                  </a:lnTo>
                  <a:lnTo>
                    <a:pt x="1195" y="122175"/>
                  </a:lnTo>
                  <a:lnTo>
                    <a:pt x="1974" y="108930"/>
                  </a:lnTo>
                  <a:lnTo>
                    <a:pt x="2971" y="95440"/>
                  </a:lnTo>
                  <a:lnTo>
                    <a:pt x="4771" y="81776"/>
                  </a:lnTo>
                  <a:lnTo>
                    <a:pt x="7649" y="68001"/>
                  </a:lnTo>
                  <a:lnTo>
                    <a:pt x="11564" y="54480"/>
                  </a:lnTo>
                  <a:lnTo>
                    <a:pt x="16342" y="41854"/>
                  </a:lnTo>
                  <a:lnTo>
                    <a:pt x="21794" y="30409"/>
                  </a:lnTo>
                  <a:lnTo>
                    <a:pt x="28237" y="20419"/>
                  </a:lnTo>
                  <a:lnTo>
                    <a:pt x="36450" y="12306"/>
                  </a:lnTo>
                  <a:lnTo>
                    <a:pt x="46708" y="6118"/>
                  </a:lnTo>
                  <a:lnTo>
                    <a:pt x="58512" y="1929"/>
                  </a:lnTo>
                  <a:lnTo>
                    <a:pt x="70891" y="0"/>
                  </a:lnTo>
                  <a:lnTo>
                    <a:pt x="83215" y="261"/>
                  </a:lnTo>
                  <a:lnTo>
                    <a:pt x="95233" y="2534"/>
                  </a:lnTo>
                  <a:lnTo>
                    <a:pt x="106902" y="6718"/>
                  </a:lnTo>
                  <a:lnTo>
                    <a:pt x="118260" y="12566"/>
                  </a:lnTo>
                  <a:lnTo>
                    <a:pt x="129208" y="19744"/>
                  </a:lnTo>
                  <a:lnTo>
                    <a:pt x="139501" y="27924"/>
                  </a:lnTo>
                  <a:lnTo>
                    <a:pt x="149056" y="36834"/>
                  </a:lnTo>
                  <a:lnTo>
                    <a:pt x="157779" y="46425"/>
                  </a:lnTo>
                  <a:lnTo>
                    <a:pt x="165494" y="56848"/>
                  </a:lnTo>
                  <a:lnTo>
                    <a:pt x="172197" y="68120"/>
                  </a:lnTo>
                  <a:lnTo>
                    <a:pt x="177868" y="80131"/>
                  </a:lnTo>
                  <a:lnTo>
                    <a:pt x="182388" y="92726"/>
                  </a:lnTo>
                  <a:lnTo>
                    <a:pt x="185800" y="105761"/>
                  </a:lnTo>
                  <a:lnTo>
                    <a:pt x="188279" y="119277"/>
                  </a:lnTo>
                  <a:lnTo>
                    <a:pt x="190035" y="133489"/>
                  </a:lnTo>
                  <a:lnTo>
                    <a:pt x="191256" y="148445"/>
                  </a:lnTo>
                  <a:lnTo>
                    <a:pt x="192096" y="163688"/>
                  </a:lnTo>
                  <a:lnTo>
                    <a:pt x="192760" y="180047"/>
                  </a:lnTo>
                  <a:lnTo>
                    <a:pt x="193310" y="201197"/>
                  </a:lnTo>
                  <a:lnTo>
                    <a:pt x="193846" y="23345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65022" y="1895129"/>
              <a:ext cx="167145" cy="218014"/>
            </a:xfrm>
            <a:custGeom>
              <a:avLst/>
              <a:gdLst/>
              <a:ahLst/>
              <a:cxnLst/>
              <a:rect l="0" t="0" r="0" b="0"/>
              <a:pathLst>
                <a:path w="167145" h="218014">
                  <a:moveTo>
                    <a:pt x="19745" y="0"/>
                  </a:moveTo>
                  <a:lnTo>
                    <a:pt x="16811" y="8802"/>
                  </a:lnTo>
                  <a:lnTo>
                    <a:pt x="14029" y="17148"/>
                  </a:lnTo>
                  <a:lnTo>
                    <a:pt x="11134" y="25856"/>
                  </a:lnTo>
                  <a:lnTo>
                    <a:pt x="8266" y="35322"/>
                  </a:lnTo>
                  <a:lnTo>
                    <a:pt x="5750" y="46114"/>
                  </a:lnTo>
                  <a:lnTo>
                    <a:pt x="3739" y="58408"/>
                  </a:lnTo>
                  <a:lnTo>
                    <a:pt x="2226" y="71900"/>
                  </a:lnTo>
                  <a:lnTo>
                    <a:pt x="1131" y="86019"/>
                  </a:lnTo>
                  <a:lnTo>
                    <a:pt x="363" y="100360"/>
                  </a:lnTo>
                  <a:lnTo>
                    <a:pt x="0" y="114562"/>
                  </a:lnTo>
                  <a:lnTo>
                    <a:pt x="280" y="128244"/>
                  </a:lnTo>
                  <a:lnTo>
                    <a:pt x="1287" y="141256"/>
                  </a:lnTo>
                  <a:lnTo>
                    <a:pt x="3116" y="153638"/>
                  </a:lnTo>
                  <a:lnTo>
                    <a:pt x="5947" y="165500"/>
                  </a:lnTo>
                  <a:lnTo>
                    <a:pt x="9784" y="176957"/>
                  </a:lnTo>
                  <a:lnTo>
                    <a:pt x="14649" y="187789"/>
                  </a:lnTo>
                  <a:lnTo>
                    <a:pt x="20664" y="197466"/>
                  </a:lnTo>
                  <a:lnTo>
                    <a:pt x="27789" y="205777"/>
                  </a:lnTo>
                  <a:lnTo>
                    <a:pt x="36013" y="212340"/>
                  </a:lnTo>
                  <a:lnTo>
                    <a:pt x="45436" y="216468"/>
                  </a:lnTo>
                  <a:lnTo>
                    <a:pt x="55989" y="218013"/>
                  </a:lnTo>
                  <a:lnTo>
                    <a:pt x="67159" y="217118"/>
                  </a:lnTo>
                  <a:lnTo>
                    <a:pt x="78116" y="213941"/>
                  </a:lnTo>
                  <a:lnTo>
                    <a:pt x="88407" y="208808"/>
                  </a:lnTo>
                  <a:lnTo>
                    <a:pt x="97941" y="202127"/>
                  </a:lnTo>
                  <a:lnTo>
                    <a:pt x="106806" y="194290"/>
                  </a:lnTo>
                  <a:lnTo>
                    <a:pt x="115134" y="185614"/>
                  </a:lnTo>
                  <a:lnTo>
                    <a:pt x="122897" y="176181"/>
                  </a:lnTo>
                  <a:lnTo>
                    <a:pt x="129900" y="165865"/>
                  </a:lnTo>
                  <a:lnTo>
                    <a:pt x="136097" y="154664"/>
                  </a:lnTo>
                  <a:lnTo>
                    <a:pt x="141583" y="142701"/>
                  </a:lnTo>
                  <a:lnTo>
                    <a:pt x="146503" y="130139"/>
                  </a:lnTo>
                  <a:lnTo>
                    <a:pt x="150994" y="117131"/>
                  </a:lnTo>
                  <a:lnTo>
                    <a:pt x="155011" y="103802"/>
                  </a:lnTo>
                  <a:lnTo>
                    <a:pt x="158337" y="90247"/>
                  </a:lnTo>
                  <a:lnTo>
                    <a:pt x="160908" y="76551"/>
                  </a:lnTo>
                  <a:lnTo>
                    <a:pt x="162809" y="63175"/>
                  </a:lnTo>
                  <a:lnTo>
                    <a:pt x="164374" y="49548"/>
                  </a:lnTo>
                  <a:lnTo>
                    <a:pt x="165740" y="33354"/>
                  </a:lnTo>
                  <a:lnTo>
                    <a:pt x="167144" y="1052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17622" y="1856245"/>
              <a:ext cx="272513" cy="249455"/>
            </a:xfrm>
            <a:custGeom>
              <a:avLst/>
              <a:gdLst/>
              <a:ahLst/>
              <a:cxnLst/>
              <a:rect l="0" t="0" r="0" b="0"/>
              <a:pathLst>
                <a:path w="272513" h="249455">
                  <a:moveTo>
                    <a:pt x="9300" y="154698"/>
                  </a:moveTo>
                  <a:lnTo>
                    <a:pt x="9300" y="166433"/>
                  </a:lnTo>
                  <a:lnTo>
                    <a:pt x="9300" y="177562"/>
                  </a:lnTo>
                  <a:lnTo>
                    <a:pt x="9305" y="189155"/>
                  </a:lnTo>
                  <a:lnTo>
                    <a:pt x="9478" y="201144"/>
                  </a:lnTo>
                  <a:lnTo>
                    <a:pt x="10126" y="213155"/>
                  </a:lnTo>
                  <a:lnTo>
                    <a:pt x="11360" y="224890"/>
                  </a:lnTo>
                  <a:lnTo>
                    <a:pt x="12468" y="233862"/>
                  </a:lnTo>
                  <a:lnTo>
                    <a:pt x="12451" y="236956"/>
                  </a:lnTo>
                  <a:lnTo>
                    <a:pt x="11363" y="235049"/>
                  </a:lnTo>
                  <a:lnTo>
                    <a:pt x="9497" y="229837"/>
                  </a:lnTo>
                  <a:lnTo>
                    <a:pt x="7261" y="222261"/>
                  </a:lnTo>
                  <a:lnTo>
                    <a:pt x="5137" y="212500"/>
                  </a:lnTo>
                  <a:lnTo>
                    <a:pt x="3373" y="200776"/>
                  </a:lnTo>
                  <a:lnTo>
                    <a:pt x="2017" y="187606"/>
                  </a:lnTo>
                  <a:lnTo>
                    <a:pt x="1024" y="173674"/>
                  </a:lnTo>
                  <a:lnTo>
                    <a:pt x="321" y="159439"/>
                  </a:lnTo>
                  <a:lnTo>
                    <a:pt x="0" y="145130"/>
                  </a:lnTo>
                  <a:lnTo>
                    <a:pt x="309" y="130841"/>
                  </a:lnTo>
                  <a:lnTo>
                    <a:pt x="1330" y="116605"/>
                  </a:lnTo>
                  <a:lnTo>
                    <a:pt x="2998" y="102588"/>
                  </a:lnTo>
                  <a:lnTo>
                    <a:pt x="5188" y="89088"/>
                  </a:lnTo>
                  <a:lnTo>
                    <a:pt x="7778" y="76230"/>
                  </a:lnTo>
                  <a:lnTo>
                    <a:pt x="10821" y="64137"/>
                  </a:lnTo>
                  <a:lnTo>
                    <a:pt x="14542" y="53007"/>
                  </a:lnTo>
                  <a:lnTo>
                    <a:pt x="19012" y="42871"/>
                  </a:lnTo>
                  <a:lnTo>
                    <a:pt x="24319" y="34251"/>
                  </a:lnTo>
                  <a:lnTo>
                    <a:pt x="30639" y="28196"/>
                  </a:lnTo>
                  <a:lnTo>
                    <a:pt x="37962" y="25058"/>
                  </a:lnTo>
                  <a:lnTo>
                    <a:pt x="45982" y="24731"/>
                  </a:lnTo>
                  <a:lnTo>
                    <a:pt x="54204" y="27013"/>
                  </a:lnTo>
                  <a:lnTo>
                    <a:pt x="62318" y="31509"/>
                  </a:lnTo>
                  <a:lnTo>
                    <a:pt x="70053" y="37745"/>
                  </a:lnTo>
                  <a:lnTo>
                    <a:pt x="77094" y="45275"/>
                  </a:lnTo>
                  <a:lnTo>
                    <a:pt x="83350" y="53739"/>
                  </a:lnTo>
                  <a:lnTo>
                    <a:pt x="89059" y="62858"/>
                  </a:lnTo>
                  <a:lnTo>
                    <a:pt x="94668" y="72430"/>
                  </a:lnTo>
                  <a:lnTo>
                    <a:pt x="100449" y="82268"/>
                  </a:lnTo>
                  <a:lnTo>
                    <a:pt x="106535" y="90684"/>
                  </a:lnTo>
                  <a:lnTo>
                    <a:pt x="112270" y="94871"/>
                  </a:lnTo>
                  <a:lnTo>
                    <a:pt x="116740" y="94347"/>
                  </a:lnTo>
                  <a:lnTo>
                    <a:pt x="120307" y="90284"/>
                  </a:lnTo>
                  <a:lnTo>
                    <a:pt x="123485" y="83887"/>
                  </a:lnTo>
                  <a:lnTo>
                    <a:pt x="126573" y="75841"/>
                  </a:lnTo>
                  <a:lnTo>
                    <a:pt x="129698" y="66379"/>
                  </a:lnTo>
                  <a:lnTo>
                    <a:pt x="132905" y="55722"/>
                  </a:lnTo>
                  <a:lnTo>
                    <a:pt x="136356" y="44444"/>
                  </a:lnTo>
                  <a:lnTo>
                    <a:pt x="140347" y="33395"/>
                  </a:lnTo>
                  <a:lnTo>
                    <a:pt x="144997" y="23047"/>
                  </a:lnTo>
                  <a:lnTo>
                    <a:pt x="150424" y="13979"/>
                  </a:lnTo>
                  <a:lnTo>
                    <a:pt x="156823" y="7023"/>
                  </a:lnTo>
                  <a:lnTo>
                    <a:pt x="164199" y="2429"/>
                  </a:lnTo>
                  <a:lnTo>
                    <a:pt x="172254" y="124"/>
                  </a:lnTo>
                  <a:lnTo>
                    <a:pt x="180499" y="0"/>
                  </a:lnTo>
                  <a:lnTo>
                    <a:pt x="188633" y="1767"/>
                  </a:lnTo>
                  <a:lnTo>
                    <a:pt x="196551" y="5203"/>
                  </a:lnTo>
                  <a:lnTo>
                    <a:pt x="204247" y="10241"/>
                  </a:lnTo>
                  <a:lnTo>
                    <a:pt x="211757" y="16703"/>
                  </a:lnTo>
                  <a:lnTo>
                    <a:pt x="219122" y="24480"/>
                  </a:lnTo>
                  <a:lnTo>
                    <a:pt x="226381" y="33601"/>
                  </a:lnTo>
                  <a:lnTo>
                    <a:pt x="233560" y="43965"/>
                  </a:lnTo>
                  <a:lnTo>
                    <a:pt x="240518" y="55518"/>
                  </a:lnTo>
                  <a:lnTo>
                    <a:pt x="246965" y="68329"/>
                  </a:lnTo>
                  <a:lnTo>
                    <a:pt x="252777" y="82319"/>
                  </a:lnTo>
                  <a:lnTo>
                    <a:pt x="257833" y="97290"/>
                  </a:lnTo>
                  <a:lnTo>
                    <a:pt x="261930" y="113017"/>
                  </a:lnTo>
                  <a:lnTo>
                    <a:pt x="265055" y="129295"/>
                  </a:lnTo>
                  <a:lnTo>
                    <a:pt x="267341" y="145802"/>
                  </a:lnTo>
                  <a:lnTo>
                    <a:pt x="268965" y="162109"/>
                  </a:lnTo>
                  <a:lnTo>
                    <a:pt x="270099" y="177990"/>
                  </a:lnTo>
                  <a:lnTo>
                    <a:pt x="270881" y="193004"/>
                  </a:lnTo>
                  <a:lnTo>
                    <a:pt x="271499" y="207992"/>
                  </a:lnTo>
                  <a:lnTo>
                    <a:pt x="272012" y="225386"/>
                  </a:lnTo>
                  <a:lnTo>
                    <a:pt x="272512" y="24945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05948" y="1642445"/>
              <a:ext cx="246314" cy="412636"/>
            </a:xfrm>
            <a:custGeom>
              <a:avLst/>
              <a:gdLst/>
              <a:ahLst/>
              <a:cxnLst/>
              <a:rect l="0" t="0" r="0" b="0"/>
              <a:pathLst>
                <a:path w="246314" h="41263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80"/>
                  </a:lnTo>
                  <a:lnTo>
                    <a:pt x="3727" y="99838"/>
                  </a:lnTo>
                  <a:lnTo>
                    <a:pt x="5375" y="114146"/>
                  </a:lnTo>
                  <a:lnTo>
                    <a:pt x="6782" y="129724"/>
                  </a:lnTo>
                  <a:lnTo>
                    <a:pt x="8048" y="146120"/>
                  </a:lnTo>
                  <a:lnTo>
                    <a:pt x="9504" y="162218"/>
                  </a:lnTo>
                  <a:lnTo>
                    <a:pt x="11331" y="177395"/>
                  </a:lnTo>
                  <a:lnTo>
                    <a:pt x="13389" y="192009"/>
                  </a:lnTo>
                  <a:lnTo>
                    <a:pt x="15317" y="207102"/>
                  </a:lnTo>
                  <a:lnTo>
                    <a:pt x="16915" y="223242"/>
                  </a:lnTo>
                  <a:lnTo>
                    <a:pt x="18310" y="240031"/>
                  </a:lnTo>
                  <a:lnTo>
                    <a:pt x="19854" y="256401"/>
                  </a:lnTo>
                  <a:lnTo>
                    <a:pt x="21740" y="271755"/>
                  </a:lnTo>
                  <a:lnTo>
                    <a:pt x="23837" y="286151"/>
                  </a:lnTo>
                  <a:lnTo>
                    <a:pt x="25792" y="300032"/>
                  </a:lnTo>
                  <a:lnTo>
                    <a:pt x="27403" y="313737"/>
                  </a:lnTo>
                  <a:lnTo>
                    <a:pt x="28637" y="327432"/>
                  </a:lnTo>
                  <a:lnTo>
                    <a:pt x="29541" y="341181"/>
                  </a:lnTo>
                  <a:lnTo>
                    <a:pt x="30174" y="354968"/>
                  </a:lnTo>
                  <a:lnTo>
                    <a:pt x="30258" y="367802"/>
                  </a:lnTo>
                  <a:lnTo>
                    <a:pt x="28580" y="377670"/>
                  </a:lnTo>
                  <a:lnTo>
                    <a:pt x="24711" y="382053"/>
                  </a:lnTo>
                  <a:lnTo>
                    <a:pt x="20446" y="379924"/>
                  </a:lnTo>
                  <a:lnTo>
                    <a:pt x="17315" y="373474"/>
                  </a:lnTo>
                  <a:lnTo>
                    <a:pt x="15705" y="363984"/>
                  </a:lnTo>
                  <a:lnTo>
                    <a:pt x="15467" y="352209"/>
                  </a:lnTo>
                  <a:lnTo>
                    <a:pt x="16317" y="339059"/>
                  </a:lnTo>
                  <a:lnTo>
                    <a:pt x="17973" y="325615"/>
                  </a:lnTo>
                  <a:lnTo>
                    <a:pt x="20214" y="312498"/>
                  </a:lnTo>
                  <a:lnTo>
                    <a:pt x="23027" y="299911"/>
                  </a:lnTo>
                  <a:lnTo>
                    <a:pt x="26597" y="287843"/>
                  </a:lnTo>
                  <a:lnTo>
                    <a:pt x="30967" y="276209"/>
                  </a:lnTo>
                  <a:lnTo>
                    <a:pt x="36208" y="265072"/>
                  </a:lnTo>
                  <a:lnTo>
                    <a:pt x="42483" y="254651"/>
                  </a:lnTo>
                  <a:lnTo>
                    <a:pt x="49786" y="245010"/>
                  </a:lnTo>
                  <a:lnTo>
                    <a:pt x="58133" y="236227"/>
                  </a:lnTo>
                  <a:lnTo>
                    <a:pt x="67637" y="228473"/>
                  </a:lnTo>
                  <a:lnTo>
                    <a:pt x="78254" y="221744"/>
                  </a:lnTo>
                  <a:lnTo>
                    <a:pt x="89807" y="216055"/>
                  </a:lnTo>
                  <a:lnTo>
                    <a:pt x="102085" y="211524"/>
                  </a:lnTo>
                  <a:lnTo>
                    <a:pt x="114895" y="208109"/>
                  </a:lnTo>
                  <a:lnTo>
                    <a:pt x="127919" y="205797"/>
                  </a:lnTo>
                  <a:lnTo>
                    <a:pt x="140736" y="204686"/>
                  </a:lnTo>
                  <a:lnTo>
                    <a:pt x="153133" y="204725"/>
                  </a:lnTo>
                  <a:lnTo>
                    <a:pt x="165083" y="206055"/>
                  </a:lnTo>
                  <a:lnTo>
                    <a:pt x="176649" y="209076"/>
                  </a:lnTo>
                  <a:lnTo>
                    <a:pt x="187908" y="213855"/>
                  </a:lnTo>
                  <a:lnTo>
                    <a:pt x="198776" y="220335"/>
                  </a:lnTo>
                  <a:lnTo>
                    <a:pt x="209008" y="228505"/>
                  </a:lnTo>
                  <a:lnTo>
                    <a:pt x="218515" y="238187"/>
                  </a:lnTo>
                  <a:lnTo>
                    <a:pt x="227035" y="249093"/>
                  </a:lnTo>
                  <a:lnTo>
                    <a:pt x="234080" y="260930"/>
                  </a:lnTo>
                  <a:lnTo>
                    <a:pt x="239515" y="273444"/>
                  </a:lnTo>
                  <a:lnTo>
                    <a:pt x="243350" y="286438"/>
                  </a:lnTo>
                  <a:lnTo>
                    <a:pt x="245567" y="299766"/>
                  </a:lnTo>
                  <a:lnTo>
                    <a:pt x="246313" y="313320"/>
                  </a:lnTo>
                  <a:lnTo>
                    <a:pt x="245698" y="326862"/>
                  </a:lnTo>
                  <a:lnTo>
                    <a:pt x="243699" y="340035"/>
                  </a:lnTo>
                  <a:lnTo>
                    <a:pt x="240427" y="352665"/>
                  </a:lnTo>
                  <a:lnTo>
                    <a:pt x="235943" y="364435"/>
                  </a:lnTo>
                  <a:lnTo>
                    <a:pt x="230186" y="374814"/>
                  </a:lnTo>
                  <a:lnTo>
                    <a:pt x="223234" y="383646"/>
                  </a:lnTo>
                  <a:lnTo>
                    <a:pt x="215125" y="391086"/>
                  </a:lnTo>
                  <a:lnTo>
                    <a:pt x="205779" y="397407"/>
                  </a:lnTo>
                  <a:lnTo>
                    <a:pt x="195265" y="402877"/>
                  </a:lnTo>
                  <a:lnTo>
                    <a:pt x="183612" y="407400"/>
                  </a:lnTo>
                  <a:lnTo>
                    <a:pt x="170733" y="410543"/>
                  </a:lnTo>
                  <a:lnTo>
                    <a:pt x="156706" y="412182"/>
                  </a:lnTo>
                  <a:lnTo>
                    <a:pt x="141908" y="412635"/>
                  </a:lnTo>
                  <a:lnTo>
                    <a:pt x="125160" y="412541"/>
                  </a:lnTo>
                  <a:lnTo>
                    <a:pt x="101638" y="411889"/>
                  </a:lnTo>
                  <a:lnTo>
                    <a:pt x="63171" y="41061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58632" y="1789913"/>
              <a:ext cx="234260" cy="258655"/>
            </a:xfrm>
            <a:custGeom>
              <a:avLst/>
              <a:gdLst/>
              <a:ahLst/>
              <a:cxnLst/>
              <a:rect l="0" t="0" r="0" b="0"/>
              <a:pathLst>
                <a:path w="234260" h="258655">
                  <a:moveTo>
                    <a:pt x="0" y="136802"/>
                  </a:moveTo>
                  <a:lnTo>
                    <a:pt x="11735" y="133935"/>
                  </a:lnTo>
                  <a:lnTo>
                    <a:pt x="22864" y="131793"/>
                  </a:lnTo>
                  <a:lnTo>
                    <a:pt x="34463" y="130190"/>
                  </a:lnTo>
                  <a:lnTo>
                    <a:pt x="46623" y="129009"/>
                  </a:lnTo>
                  <a:lnTo>
                    <a:pt x="59283" y="128161"/>
                  </a:lnTo>
                  <a:lnTo>
                    <a:pt x="72335" y="127559"/>
                  </a:lnTo>
                  <a:lnTo>
                    <a:pt x="85514" y="126971"/>
                  </a:lnTo>
                  <a:lnTo>
                    <a:pt x="98431" y="126039"/>
                  </a:lnTo>
                  <a:lnTo>
                    <a:pt x="110893" y="124592"/>
                  </a:lnTo>
                  <a:lnTo>
                    <a:pt x="122886" y="122636"/>
                  </a:lnTo>
                  <a:lnTo>
                    <a:pt x="134480" y="120251"/>
                  </a:lnTo>
                  <a:lnTo>
                    <a:pt x="145762" y="117536"/>
                  </a:lnTo>
                  <a:lnTo>
                    <a:pt x="156815" y="114578"/>
                  </a:lnTo>
                  <a:lnTo>
                    <a:pt x="167704" y="111447"/>
                  </a:lnTo>
                  <a:lnTo>
                    <a:pt x="178473" y="108190"/>
                  </a:lnTo>
                  <a:lnTo>
                    <a:pt x="188995" y="104682"/>
                  </a:lnTo>
                  <a:lnTo>
                    <a:pt x="198987" y="100642"/>
                  </a:lnTo>
                  <a:lnTo>
                    <a:pt x="208329" y="95949"/>
                  </a:lnTo>
                  <a:lnTo>
                    <a:pt x="216737" y="90322"/>
                  </a:lnTo>
                  <a:lnTo>
                    <a:pt x="223706" y="83254"/>
                  </a:lnTo>
                  <a:lnTo>
                    <a:pt x="229086" y="74611"/>
                  </a:lnTo>
                  <a:lnTo>
                    <a:pt x="232714" y="64720"/>
                  </a:lnTo>
                  <a:lnTo>
                    <a:pt x="234259" y="54172"/>
                  </a:lnTo>
                  <a:lnTo>
                    <a:pt x="233737" y="43386"/>
                  </a:lnTo>
                  <a:lnTo>
                    <a:pt x="231286" y="32892"/>
                  </a:lnTo>
                  <a:lnTo>
                    <a:pt x="226983" y="23386"/>
                  </a:lnTo>
                  <a:lnTo>
                    <a:pt x="221050" y="15157"/>
                  </a:lnTo>
                  <a:lnTo>
                    <a:pt x="213646" y="8465"/>
                  </a:lnTo>
                  <a:lnTo>
                    <a:pt x="204782" y="3711"/>
                  </a:lnTo>
                  <a:lnTo>
                    <a:pt x="194604" y="924"/>
                  </a:lnTo>
                  <a:lnTo>
                    <a:pt x="183516" y="0"/>
                  </a:lnTo>
                  <a:lnTo>
                    <a:pt x="172082" y="884"/>
                  </a:lnTo>
                  <a:lnTo>
                    <a:pt x="160658" y="3368"/>
                  </a:lnTo>
                  <a:lnTo>
                    <a:pt x="149548" y="7303"/>
                  </a:lnTo>
                  <a:lnTo>
                    <a:pt x="139086" y="12684"/>
                  </a:lnTo>
                  <a:lnTo>
                    <a:pt x="129386" y="19376"/>
                  </a:lnTo>
                  <a:lnTo>
                    <a:pt x="120379" y="27138"/>
                  </a:lnTo>
                  <a:lnTo>
                    <a:pt x="111936" y="35718"/>
                  </a:lnTo>
                  <a:lnTo>
                    <a:pt x="103927" y="44901"/>
                  </a:lnTo>
                  <a:lnTo>
                    <a:pt x="96563" y="54677"/>
                  </a:lnTo>
                  <a:lnTo>
                    <a:pt x="90368" y="65224"/>
                  </a:lnTo>
                  <a:lnTo>
                    <a:pt x="85540" y="76584"/>
                  </a:lnTo>
                  <a:lnTo>
                    <a:pt x="82127" y="88824"/>
                  </a:lnTo>
                  <a:lnTo>
                    <a:pt x="80204" y="102105"/>
                  </a:lnTo>
                  <a:lnTo>
                    <a:pt x="79653" y="116404"/>
                  </a:lnTo>
                  <a:lnTo>
                    <a:pt x="80230" y="131244"/>
                  </a:lnTo>
                  <a:lnTo>
                    <a:pt x="81672" y="145819"/>
                  </a:lnTo>
                  <a:lnTo>
                    <a:pt x="83753" y="159688"/>
                  </a:lnTo>
                  <a:lnTo>
                    <a:pt x="86452" y="172608"/>
                  </a:lnTo>
                  <a:lnTo>
                    <a:pt x="89941" y="184367"/>
                  </a:lnTo>
                  <a:lnTo>
                    <a:pt x="94251" y="194978"/>
                  </a:lnTo>
                  <a:lnTo>
                    <a:pt x="99280" y="204612"/>
                  </a:lnTo>
                  <a:lnTo>
                    <a:pt x="104881" y="213486"/>
                  </a:lnTo>
                  <a:lnTo>
                    <a:pt x="110914" y="221792"/>
                  </a:lnTo>
                  <a:lnTo>
                    <a:pt x="117423" y="229526"/>
                  </a:lnTo>
                  <a:lnTo>
                    <a:pt x="124623" y="236502"/>
                  </a:lnTo>
                  <a:lnTo>
                    <a:pt x="132583" y="242673"/>
                  </a:lnTo>
                  <a:lnTo>
                    <a:pt x="141387" y="247971"/>
                  </a:lnTo>
                  <a:lnTo>
                    <a:pt x="151208" y="252231"/>
                  </a:lnTo>
                  <a:lnTo>
                    <a:pt x="162030" y="255461"/>
                  </a:lnTo>
                  <a:lnTo>
                    <a:pt x="173484" y="257623"/>
                  </a:lnTo>
                  <a:lnTo>
                    <a:pt x="186269" y="258654"/>
                  </a:lnTo>
                  <a:lnTo>
                    <a:pt x="203740" y="257530"/>
                  </a:lnTo>
                  <a:lnTo>
                    <a:pt x="231627" y="25261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82240" y="1737202"/>
              <a:ext cx="181760" cy="301677"/>
            </a:xfrm>
            <a:custGeom>
              <a:avLst/>
              <a:gdLst/>
              <a:ahLst/>
              <a:cxnLst/>
              <a:rect l="0" t="0" r="0" b="0"/>
              <a:pathLst>
                <a:path w="181760" h="301677">
                  <a:moveTo>
                    <a:pt x="13303" y="178984"/>
                  </a:moveTo>
                  <a:lnTo>
                    <a:pt x="13370" y="190719"/>
                  </a:lnTo>
                  <a:lnTo>
                    <a:pt x="14010" y="201848"/>
                  </a:lnTo>
                  <a:lnTo>
                    <a:pt x="15312" y="213446"/>
                  </a:lnTo>
                  <a:lnTo>
                    <a:pt x="17344" y="225608"/>
                  </a:lnTo>
                  <a:lnTo>
                    <a:pt x="20309" y="238268"/>
                  </a:lnTo>
                  <a:lnTo>
                    <a:pt x="24224" y="251319"/>
                  </a:lnTo>
                  <a:lnTo>
                    <a:pt x="28800" y="264498"/>
                  </a:lnTo>
                  <a:lnTo>
                    <a:pt x="33556" y="277415"/>
                  </a:lnTo>
                  <a:lnTo>
                    <a:pt x="38167" y="289802"/>
                  </a:lnTo>
                  <a:lnTo>
                    <a:pt x="41584" y="299012"/>
                  </a:lnTo>
                  <a:lnTo>
                    <a:pt x="42449" y="301676"/>
                  </a:lnTo>
                  <a:lnTo>
                    <a:pt x="40901" y="298699"/>
                  </a:lnTo>
                  <a:lnTo>
                    <a:pt x="37734" y="292008"/>
                  </a:lnTo>
                  <a:lnTo>
                    <a:pt x="33817" y="283267"/>
                  </a:lnTo>
                  <a:lnTo>
                    <a:pt x="29683" y="273503"/>
                  </a:lnTo>
                  <a:lnTo>
                    <a:pt x="25574" y="263096"/>
                  </a:lnTo>
                  <a:lnTo>
                    <a:pt x="21574" y="252006"/>
                  </a:lnTo>
                  <a:lnTo>
                    <a:pt x="17692" y="240228"/>
                  </a:lnTo>
                  <a:lnTo>
                    <a:pt x="13911" y="227849"/>
                  </a:lnTo>
                  <a:lnTo>
                    <a:pt x="10210" y="214995"/>
                  </a:lnTo>
                  <a:lnTo>
                    <a:pt x="6576" y="201789"/>
                  </a:lnTo>
                  <a:lnTo>
                    <a:pt x="3320" y="188494"/>
                  </a:lnTo>
                  <a:lnTo>
                    <a:pt x="1045" y="175494"/>
                  </a:lnTo>
                  <a:lnTo>
                    <a:pt x="0" y="162973"/>
                  </a:lnTo>
                  <a:lnTo>
                    <a:pt x="113" y="150940"/>
                  </a:lnTo>
                  <a:lnTo>
                    <a:pt x="1177" y="139318"/>
                  </a:lnTo>
                  <a:lnTo>
                    <a:pt x="2971" y="128021"/>
                  </a:lnTo>
                  <a:lnTo>
                    <a:pt x="5463" y="117128"/>
                  </a:lnTo>
                  <a:lnTo>
                    <a:pt x="8805" y="106879"/>
                  </a:lnTo>
                  <a:lnTo>
                    <a:pt x="13013" y="97353"/>
                  </a:lnTo>
                  <a:lnTo>
                    <a:pt x="17973" y="88480"/>
                  </a:lnTo>
                  <a:lnTo>
                    <a:pt x="23526" y="80133"/>
                  </a:lnTo>
                  <a:lnTo>
                    <a:pt x="29531" y="72188"/>
                  </a:lnTo>
                  <a:lnTo>
                    <a:pt x="36191" y="64699"/>
                  </a:lnTo>
                  <a:lnTo>
                    <a:pt x="44026" y="57889"/>
                  </a:lnTo>
                  <a:lnTo>
                    <a:pt x="53220" y="51825"/>
                  </a:lnTo>
                  <a:lnTo>
                    <a:pt x="63497" y="46430"/>
                  </a:lnTo>
                  <a:lnTo>
                    <a:pt x="74313" y="41571"/>
                  </a:lnTo>
                  <a:lnTo>
                    <a:pt x="85291" y="37117"/>
                  </a:lnTo>
                  <a:lnTo>
                    <a:pt x="96255" y="32955"/>
                  </a:lnTo>
                  <a:lnTo>
                    <a:pt x="107142" y="29000"/>
                  </a:lnTo>
                  <a:lnTo>
                    <a:pt x="117938" y="25187"/>
                  </a:lnTo>
                  <a:lnTo>
                    <a:pt x="128588" y="21432"/>
                  </a:lnTo>
                  <a:lnTo>
                    <a:pt x="140228" y="17145"/>
                  </a:lnTo>
                  <a:lnTo>
                    <a:pt x="156118" y="10832"/>
                  </a:lnTo>
                  <a:lnTo>
                    <a:pt x="18175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32414" y="1709478"/>
              <a:ext cx="345691" cy="354108"/>
            </a:xfrm>
            <a:custGeom>
              <a:avLst/>
              <a:gdLst/>
              <a:ahLst/>
              <a:cxnLst/>
              <a:rect l="0" t="0" r="0" b="0"/>
              <a:pathLst>
                <a:path w="345691" h="354108">
                  <a:moveTo>
                    <a:pt x="284270" y="27724"/>
                  </a:moveTo>
                  <a:lnTo>
                    <a:pt x="278335" y="21923"/>
                  </a:lnTo>
                  <a:lnTo>
                    <a:pt x="272130" y="16999"/>
                  </a:lnTo>
                  <a:lnTo>
                    <a:pt x="265029" y="12501"/>
                  </a:lnTo>
                  <a:lnTo>
                    <a:pt x="256917" y="8453"/>
                  </a:lnTo>
                  <a:lnTo>
                    <a:pt x="247622" y="5088"/>
                  </a:lnTo>
                  <a:lnTo>
                    <a:pt x="237175" y="2484"/>
                  </a:lnTo>
                  <a:lnTo>
                    <a:pt x="225749" y="730"/>
                  </a:lnTo>
                  <a:lnTo>
                    <a:pt x="213563" y="0"/>
                  </a:lnTo>
                  <a:lnTo>
                    <a:pt x="200814" y="291"/>
                  </a:lnTo>
                  <a:lnTo>
                    <a:pt x="187662" y="1622"/>
                  </a:lnTo>
                  <a:lnTo>
                    <a:pt x="174228" y="4111"/>
                  </a:lnTo>
                  <a:lnTo>
                    <a:pt x="160609" y="7710"/>
                  </a:lnTo>
                  <a:lnTo>
                    <a:pt x="147192" y="12245"/>
                  </a:lnTo>
                  <a:lnTo>
                    <a:pt x="134637" y="17505"/>
                  </a:lnTo>
                  <a:lnTo>
                    <a:pt x="123248" y="23300"/>
                  </a:lnTo>
                  <a:lnTo>
                    <a:pt x="113636" y="29479"/>
                  </a:lnTo>
                  <a:lnTo>
                    <a:pt x="106840" y="35924"/>
                  </a:lnTo>
                  <a:lnTo>
                    <a:pt x="103169" y="42551"/>
                  </a:lnTo>
                  <a:lnTo>
                    <a:pt x="102467" y="49135"/>
                  </a:lnTo>
                  <a:lnTo>
                    <a:pt x="104489" y="55330"/>
                  </a:lnTo>
                  <a:lnTo>
                    <a:pt x="108813" y="60982"/>
                  </a:lnTo>
                  <a:lnTo>
                    <a:pt x="115100" y="66270"/>
                  </a:lnTo>
                  <a:lnTo>
                    <a:pt x="123198" y="71588"/>
                  </a:lnTo>
                  <a:lnTo>
                    <a:pt x="132859" y="77164"/>
                  </a:lnTo>
                  <a:lnTo>
                    <a:pt x="143766" y="82894"/>
                  </a:lnTo>
                  <a:lnTo>
                    <a:pt x="155610" y="88441"/>
                  </a:lnTo>
                  <a:lnTo>
                    <a:pt x="168128" y="93618"/>
                  </a:lnTo>
                  <a:lnTo>
                    <a:pt x="180957" y="98400"/>
                  </a:lnTo>
                  <a:lnTo>
                    <a:pt x="193642" y="102838"/>
                  </a:lnTo>
                  <a:lnTo>
                    <a:pt x="205951" y="107006"/>
                  </a:lnTo>
                  <a:lnTo>
                    <a:pt x="217844" y="110975"/>
                  </a:lnTo>
                  <a:lnTo>
                    <a:pt x="229370" y="114801"/>
                  </a:lnTo>
                  <a:lnTo>
                    <a:pt x="240608" y="118530"/>
                  </a:lnTo>
                  <a:lnTo>
                    <a:pt x="251631" y="122359"/>
                  </a:lnTo>
                  <a:lnTo>
                    <a:pt x="262500" y="126615"/>
                  </a:lnTo>
                  <a:lnTo>
                    <a:pt x="273256" y="131448"/>
                  </a:lnTo>
                  <a:lnTo>
                    <a:pt x="283770" y="137000"/>
                  </a:lnTo>
                  <a:lnTo>
                    <a:pt x="293756" y="143485"/>
                  </a:lnTo>
                  <a:lnTo>
                    <a:pt x="303102" y="150928"/>
                  </a:lnTo>
                  <a:lnTo>
                    <a:pt x="311853" y="159368"/>
                  </a:lnTo>
                  <a:lnTo>
                    <a:pt x="320118" y="168935"/>
                  </a:lnTo>
                  <a:lnTo>
                    <a:pt x="327998" y="179594"/>
                  </a:lnTo>
                  <a:lnTo>
                    <a:pt x="335104" y="191174"/>
                  </a:lnTo>
                  <a:lnTo>
                    <a:pt x="340593" y="203472"/>
                  </a:lnTo>
                  <a:lnTo>
                    <a:pt x="344130" y="216289"/>
                  </a:lnTo>
                  <a:lnTo>
                    <a:pt x="345690" y="229149"/>
                  </a:lnTo>
                  <a:lnTo>
                    <a:pt x="345299" y="241323"/>
                  </a:lnTo>
                  <a:lnTo>
                    <a:pt x="343183" y="252470"/>
                  </a:lnTo>
                  <a:lnTo>
                    <a:pt x="339679" y="262597"/>
                  </a:lnTo>
                  <a:lnTo>
                    <a:pt x="335127" y="271868"/>
                  </a:lnTo>
                  <a:lnTo>
                    <a:pt x="329805" y="280473"/>
                  </a:lnTo>
                  <a:lnTo>
                    <a:pt x="323607" y="288423"/>
                  </a:lnTo>
                  <a:lnTo>
                    <a:pt x="316084" y="295551"/>
                  </a:lnTo>
                  <a:lnTo>
                    <a:pt x="307099" y="301832"/>
                  </a:lnTo>
                  <a:lnTo>
                    <a:pt x="296963" y="307375"/>
                  </a:lnTo>
                  <a:lnTo>
                    <a:pt x="286242" y="312333"/>
                  </a:lnTo>
                  <a:lnTo>
                    <a:pt x="275312" y="316849"/>
                  </a:lnTo>
                  <a:lnTo>
                    <a:pt x="263872" y="320883"/>
                  </a:lnTo>
                  <a:lnTo>
                    <a:pt x="251069" y="324220"/>
                  </a:lnTo>
                  <a:lnTo>
                    <a:pt x="236535" y="326800"/>
                  </a:lnTo>
                  <a:lnTo>
                    <a:pt x="220689" y="328702"/>
                  </a:lnTo>
                  <a:lnTo>
                    <a:pt x="204436" y="330061"/>
                  </a:lnTo>
                  <a:lnTo>
                    <a:pt x="188335" y="331018"/>
                  </a:lnTo>
                  <a:lnTo>
                    <a:pt x="171948" y="331848"/>
                  </a:lnTo>
                  <a:lnTo>
                    <a:pt x="154063" y="332945"/>
                  </a:lnTo>
                  <a:lnTo>
                    <a:pt x="134120" y="334503"/>
                  </a:lnTo>
                  <a:lnTo>
                    <a:pt x="112827" y="336535"/>
                  </a:lnTo>
                  <a:lnTo>
                    <a:pt x="91750" y="338970"/>
                  </a:lnTo>
                  <a:lnTo>
                    <a:pt x="71812" y="341715"/>
                  </a:lnTo>
                  <a:lnTo>
                    <a:pt x="53826" y="344534"/>
                  </a:lnTo>
                  <a:lnTo>
                    <a:pt x="37050" y="347337"/>
                  </a:lnTo>
                  <a:lnTo>
                    <a:pt x="20023" y="350369"/>
                  </a:lnTo>
                  <a:lnTo>
                    <a:pt x="0" y="3541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873919" y="3232906"/>
            <a:ext cx="8646392" cy="1284478"/>
            <a:chOff x="873919" y="3232906"/>
            <a:chExt cx="8646392" cy="1284478"/>
          </a:xfrm>
        </p:grpSpPr>
        <p:sp>
          <p:nvSpPr>
            <p:cNvPr id="50" name="Freeform 49"/>
            <p:cNvSpPr/>
            <p:nvPr/>
          </p:nvSpPr>
          <p:spPr>
            <a:xfrm>
              <a:off x="873919" y="3404777"/>
              <a:ext cx="704280" cy="744110"/>
            </a:xfrm>
            <a:custGeom>
              <a:avLst/>
              <a:gdLst/>
              <a:ahLst/>
              <a:cxnLst/>
              <a:rect l="0" t="0" r="0" b="0"/>
              <a:pathLst>
                <a:path w="704280" h="744110">
                  <a:moveTo>
                    <a:pt x="253683" y="680938"/>
                  </a:moveTo>
                  <a:lnTo>
                    <a:pt x="256617" y="666403"/>
                  </a:lnTo>
                  <a:lnTo>
                    <a:pt x="259399" y="653772"/>
                  </a:lnTo>
                  <a:lnTo>
                    <a:pt x="262299" y="641867"/>
                  </a:lnTo>
                  <a:lnTo>
                    <a:pt x="265339" y="630386"/>
                  </a:lnTo>
                  <a:lnTo>
                    <a:pt x="268504" y="619193"/>
                  </a:lnTo>
                  <a:lnTo>
                    <a:pt x="271768" y="608202"/>
                  </a:lnTo>
                  <a:lnTo>
                    <a:pt x="275106" y="597187"/>
                  </a:lnTo>
                  <a:lnTo>
                    <a:pt x="278497" y="585796"/>
                  </a:lnTo>
                  <a:lnTo>
                    <a:pt x="281926" y="573874"/>
                  </a:lnTo>
                  <a:lnTo>
                    <a:pt x="285381" y="561595"/>
                  </a:lnTo>
                  <a:lnTo>
                    <a:pt x="288853" y="549353"/>
                  </a:lnTo>
                  <a:lnTo>
                    <a:pt x="292338" y="537373"/>
                  </a:lnTo>
                  <a:lnTo>
                    <a:pt x="295831" y="525549"/>
                  </a:lnTo>
                  <a:lnTo>
                    <a:pt x="299329" y="513545"/>
                  </a:lnTo>
                  <a:lnTo>
                    <a:pt x="302831" y="501172"/>
                  </a:lnTo>
                  <a:lnTo>
                    <a:pt x="306335" y="488404"/>
                  </a:lnTo>
                  <a:lnTo>
                    <a:pt x="309841" y="475294"/>
                  </a:lnTo>
                  <a:lnTo>
                    <a:pt x="313344" y="461910"/>
                  </a:lnTo>
                  <a:lnTo>
                    <a:pt x="316679" y="448158"/>
                  </a:lnTo>
                  <a:lnTo>
                    <a:pt x="319540" y="433787"/>
                  </a:lnTo>
                  <a:lnTo>
                    <a:pt x="321800" y="418716"/>
                  </a:lnTo>
                  <a:lnTo>
                    <a:pt x="323656" y="403171"/>
                  </a:lnTo>
                  <a:lnTo>
                    <a:pt x="325517" y="387583"/>
                  </a:lnTo>
                  <a:lnTo>
                    <a:pt x="327624" y="372209"/>
                  </a:lnTo>
                  <a:lnTo>
                    <a:pt x="330040" y="357122"/>
                  </a:lnTo>
                  <a:lnTo>
                    <a:pt x="332742" y="342306"/>
                  </a:lnTo>
                  <a:lnTo>
                    <a:pt x="335673" y="327706"/>
                  </a:lnTo>
                  <a:lnTo>
                    <a:pt x="338778" y="313103"/>
                  </a:lnTo>
                  <a:lnTo>
                    <a:pt x="342008" y="298146"/>
                  </a:lnTo>
                  <a:lnTo>
                    <a:pt x="345326" y="282670"/>
                  </a:lnTo>
                  <a:lnTo>
                    <a:pt x="348706" y="266680"/>
                  </a:lnTo>
                  <a:lnTo>
                    <a:pt x="352128" y="250260"/>
                  </a:lnTo>
                  <a:lnTo>
                    <a:pt x="355578" y="233514"/>
                  </a:lnTo>
                  <a:lnTo>
                    <a:pt x="359048" y="216692"/>
                  </a:lnTo>
                  <a:lnTo>
                    <a:pt x="362531" y="200172"/>
                  </a:lnTo>
                  <a:lnTo>
                    <a:pt x="366018" y="184136"/>
                  </a:lnTo>
                  <a:lnTo>
                    <a:pt x="369343" y="168588"/>
                  </a:lnTo>
                  <a:lnTo>
                    <a:pt x="372196" y="153455"/>
                  </a:lnTo>
                  <a:lnTo>
                    <a:pt x="374452" y="138647"/>
                  </a:lnTo>
                  <a:lnTo>
                    <a:pt x="376305" y="124244"/>
                  </a:lnTo>
                  <a:lnTo>
                    <a:pt x="378164" y="110485"/>
                  </a:lnTo>
                  <a:lnTo>
                    <a:pt x="380265" y="97444"/>
                  </a:lnTo>
                  <a:lnTo>
                    <a:pt x="382507" y="84889"/>
                  </a:lnTo>
                  <a:lnTo>
                    <a:pt x="384560" y="72384"/>
                  </a:lnTo>
                  <a:lnTo>
                    <a:pt x="386242" y="59676"/>
                  </a:lnTo>
                  <a:lnTo>
                    <a:pt x="387694" y="46853"/>
                  </a:lnTo>
                  <a:lnTo>
                    <a:pt x="389275" y="34236"/>
                  </a:lnTo>
                  <a:lnTo>
                    <a:pt x="391200" y="22033"/>
                  </a:lnTo>
                  <a:lnTo>
                    <a:pt x="393832" y="11247"/>
                  </a:lnTo>
                  <a:lnTo>
                    <a:pt x="397743" y="3665"/>
                  </a:lnTo>
                  <a:lnTo>
                    <a:pt x="403121" y="0"/>
                  </a:lnTo>
                  <a:lnTo>
                    <a:pt x="409838" y="477"/>
                  </a:lnTo>
                  <a:lnTo>
                    <a:pt x="417634" y="5352"/>
                  </a:lnTo>
                  <a:lnTo>
                    <a:pt x="426237" y="14287"/>
                  </a:lnTo>
                  <a:lnTo>
                    <a:pt x="435096" y="26079"/>
                  </a:lnTo>
                  <a:lnTo>
                    <a:pt x="443422" y="39022"/>
                  </a:lnTo>
                  <a:lnTo>
                    <a:pt x="450829" y="52048"/>
                  </a:lnTo>
                  <a:lnTo>
                    <a:pt x="457291" y="65039"/>
                  </a:lnTo>
                  <a:lnTo>
                    <a:pt x="462947" y="78505"/>
                  </a:lnTo>
                  <a:lnTo>
                    <a:pt x="467980" y="92748"/>
                  </a:lnTo>
                  <a:lnTo>
                    <a:pt x="472719" y="107789"/>
                  </a:lnTo>
                  <a:lnTo>
                    <a:pt x="477603" y="123514"/>
                  </a:lnTo>
                  <a:lnTo>
                    <a:pt x="482855" y="139770"/>
                  </a:lnTo>
                  <a:lnTo>
                    <a:pt x="488352" y="156419"/>
                  </a:lnTo>
                  <a:lnTo>
                    <a:pt x="493735" y="173349"/>
                  </a:lnTo>
                  <a:lnTo>
                    <a:pt x="498804" y="190480"/>
                  </a:lnTo>
                  <a:lnTo>
                    <a:pt x="503681" y="207915"/>
                  </a:lnTo>
                  <a:lnTo>
                    <a:pt x="508715" y="225919"/>
                  </a:lnTo>
                  <a:lnTo>
                    <a:pt x="514101" y="244591"/>
                  </a:lnTo>
                  <a:lnTo>
                    <a:pt x="519872" y="263877"/>
                  </a:lnTo>
                  <a:lnTo>
                    <a:pt x="525978" y="283663"/>
                  </a:lnTo>
                  <a:lnTo>
                    <a:pt x="532348" y="303828"/>
                  </a:lnTo>
                  <a:lnTo>
                    <a:pt x="538915" y="324268"/>
                  </a:lnTo>
                  <a:lnTo>
                    <a:pt x="545622" y="344902"/>
                  </a:lnTo>
                  <a:lnTo>
                    <a:pt x="552425" y="365672"/>
                  </a:lnTo>
                  <a:lnTo>
                    <a:pt x="559127" y="386535"/>
                  </a:lnTo>
                  <a:lnTo>
                    <a:pt x="565400" y="407462"/>
                  </a:lnTo>
                  <a:lnTo>
                    <a:pt x="571105" y="428426"/>
                  </a:lnTo>
                  <a:lnTo>
                    <a:pt x="576428" y="449252"/>
                  </a:lnTo>
                  <a:lnTo>
                    <a:pt x="581769" y="469621"/>
                  </a:lnTo>
                  <a:lnTo>
                    <a:pt x="587361" y="489394"/>
                  </a:lnTo>
                  <a:lnTo>
                    <a:pt x="593102" y="508435"/>
                  </a:lnTo>
                  <a:lnTo>
                    <a:pt x="598656" y="526536"/>
                  </a:lnTo>
                  <a:lnTo>
                    <a:pt x="603837" y="543675"/>
                  </a:lnTo>
                  <a:lnTo>
                    <a:pt x="608622" y="559984"/>
                  </a:lnTo>
                  <a:lnTo>
                    <a:pt x="613062" y="575636"/>
                  </a:lnTo>
                  <a:lnTo>
                    <a:pt x="617237" y="590801"/>
                  </a:lnTo>
                  <a:lnTo>
                    <a:pt x="621379" y="605615"/>
                  </a:lnTo>
                  <a:lnTo>
                    <a:pt x="625854" y="620182"/>
                  </a:lnTo>
                  <a:lnTo>
                    <a:pt x="630814" y="634552"/>
                  </a:lnTo>
                  <a:lnTo>
                    <a:pt x="635575" y="647781"/>
                  </a:lnTo>
                  <a:lnTo>
                    <a:pt x="637807" y="657573"/>
                  </a:lnTo>
                  <a:lnTo>
                    <a:pt x="636361" y="662587"/>
                  </a:lnTo>
                  <a:lnTo>
                    <a:pt x="632790" y="663447"/>
                  </a:lnTo>
                  <a:lnTo>
                    <a:pt x="628040" y="661435"/>
                  </a:lnTo>
                  <a:lnTo>
                    <a:pt x="622547" y="657590"/>
                  </a:lnTo>
                  <a:lnTo>
                    <a:pt x="616558" y="652593"/>
                  </a:lnTo>
                  <a:lnTo>
                    <a:pt x="610235" y="646705"/>
                  </a:lnTo>
                  <a:lnTo>
                    <a:pt x="603684" y="639884"/>
                  </a:lnTo>
                  <a:lnTo>
                    <a:pt x="596974" y="632164"/>
                  </a:lnTo>
                  <a:lnTo>
                    <a:pt x="589993" y="623682"/>
                  </a:lnTo>
                  <a:lnTo>
                    <a:pt x="582467" y="614606"/>
                  </a:lnTo>
                  <a:lnTo>
                    <a:pt x="574289" y="605089"/>
                  </a:lnTo>
                  <a:lnTo>
                    <a:pt x="565507" y="595256"/>
                  </a:lnTo>
                  <a:lnTo>
                    <a:pt x="556234" y="585202"/>
                  </a:lnTo>
                  <a:lnTo>
                    <a:pt x="546582" y="574990"/>
                  </a:lnTo>
                  <a:lnTo>
                    <a:pt x="536491" y="564506"/>
                  </a:lnTo>
                  <a:lnTo>
                    <a:pt x="525731" y="553475"/>
                  </a:lnTo>
                  <a:lnTo>
                    <a:pt x="514233" y="541796"/>
                  </a:lnTo>
                  <a:lnTo>
                    <a:pt x="502071" y="529680"/>
                  </a:lnTo>
                  <a:lnTo>
                    <a:pt x="489375" y="517547"/>
                  </a:lnTo>
                  <a:lnTo>
                    <a:pt x="476277" y="505645"/>
                  </a:lnTo>
                  <a:lnTo>
                    <a:pt x="462889" y="494043"/>
                  </a:lnTo>
                  <a:lnTo>
                    <a:pt x="449295" y="482720"/>
                  </a:lnTo>
                  <a:lnTo>
                    <a:pt x="435558" y="471622"/>
                  </a:lnTo>
                  <a:lnTo>
                    <a:pt x="421724" y="460694"/>
                  </a:lnTo>
                  <a:lnTo>
                    <a:pt x="407823" y="449890"/>
                  </a:lnTo>
                  <a:lnTo>
                    <a:pt x="393877" y="439174"/>
                  </a:lnTo>
                  <a:lnTo>
                    <a:pt x="379900" y="428517"/>
                  </a:lnTo>
                  <a:lnTo>
                    <a:pt x="365904" y="417902"/>
                  </a:lnTo>
                  <a:lnTo>
                    <a:pt x="351889" y="407320"/>
                  </a:lnTo>
                  <a:lnTo>
                    <a:pt x="337696" y="396925"/>
                  </a:lnTo>
                  <a:lnTo>
                    <a:pt x="323023" y="387019"/>
                  </a:lnTo>
                  <a:lnTo>
                    <a:pt x="307744" y="377730"/>
                  </a:lnTo>
                  <a:lnTo>
                    <a:pt x="292059" y="369188"/>
                  </a:lnTo>
                  <a:lnTo>
                    <a:pt x="276376" y="361596"/>
                  </a:lnTo>
                  <a:lnTo>
                    <a:pt x="260938" y="354968"/>
                  </a:lnTo>
                  <a:lnTo>
                    <a:pt x="245809" y="349007"/>
                  </a:lnTo>
                  <a:lnTo>
                    <a:pt x="230964" y="343228"/>
                  </a:lnTo>
                  <a:lnTo>
                    <a:pt x="216349" y="337339"/>
                  </a:lnTo>
                  <a:lnTo>
                    <a:pt x="201906" y="331399"/>
                  </a:lnTo>
                  <a:lnTo>
                    <a:pt x="187589" y="325710"/>
                  </a:lnTo>
                  <a:lnTo>
                    <a:pt x="173360" y="320442"/>
                  </a:lnTo>
                  <a:lnTo>
                    <a:pt x="159192" y="315770"/>
                  </a:lnTo>
                  <a:lnTo>
                    <a:pt x="145067" y="311937"/>
                  </a:lnTo>
                  <a:lnTo>
                    <a:pt x="130974" y="308989"/>
                  </a:lnTo>
                  <a:lnTo>
                    <a:pt x="117070" y="306654"/>
                  </a:lnTo>
                  <a:lnTo>
                    <a:pt x="103653" y="304464"/>
                  </a:lnTo>
                  <a:lnTo>
                    <a:pt x="90846" y="302138"/>
                  </a:lnTo>
                  <a:lnTo>
                    <a:pt x="78449" y="299742"/>
                  </a:lnTo>
                  <a:lnTo>
                    <a:pt x="66052" y="297586"/>
                  </a:lnTo>
                  <a:lnTo>
                    <a:pt x="53411" y="295839"/>
                  </a:lnTo>
                  <a:lnTo>
                    <a:pt x="40462" y="294514"/>
                  </a:lnTo>
                  <a:lnTo>
                    <a:pt x="27230" y="293550"/>
                  </a:lnTo>
                  <a:lnTo>
                    <a:pt x="13856" y="292866"/>
                  </a:lnTo>
                  <a:lnTo>
                    <a:pt x="3473" y="292360"/>
                  </a:lnTo>
                  <a:lnTo>
                    <a:pt x="0" y="291812"/>
                  </a:lnTo>
                  <a:lnTo>
                    <a:pt x="2202" y="290921"/>
                  </a:lnTo>
                  <a:lnTo>
                    <a:pt x="7949" y="289526"/>
                  </a:lnTo>
                  <a:lnTo>
                    <a:pt x="16231" y="287788"/>
                  </a:lnTo>
                  <a:lnTo>
                    <a:pt x="27087" y="286089"/>
                  </a:lnTo>
                  <a:lnTo>
                    <a:pt x="40398" y="284652"/>
                  </a:lnTo>
                  <a:lnTo>
                    <a:pt x="55299" y="283368"/>
                  </a:lnTo>
                  <a:lnTo>
                    <a:pt x="70410" y="281899"/>
                  </a:lnTo>
                  <a:lnTo>
                    <a:pt x="84924" y="280061"/>
                  </a:lnTo>
                  <a:lnTo>
                    <a:pt x="98758" y="277826"/>
                  </a:lnTo>
                  <a:lnTo>
                    <a:pt x="112266" y="275247"/>
                  </a:lnTo>
                  <a:lnTo>
                    <a:pt x="125721" y="272402"/>
                  </a:lnTo>
                  <a:lnTo>
                    <a:pt x="139251" y="269526"/>
                  </a:lnTo>
                  <a:lnTo>
                    <a:pt x="152889" y="266981"/>
                  </a:lnTo>
                  <a:lnTo>
                    <a:pt x="166629" y="264936"/>
                  </a:lnTo>
                  <a:lnTo>
                    <a:pt x="180454" y="263226"/>
                  </a:lnTo>
                  <a:lnTo>
                    <a:pt x="194342" y="261463"/>
                  </a:lnTo>
                  <a:lnTo>
                    <a:pt x="208277" y="259422"/>
                  </a:lnTo>
                  <a:lnTo>
                    <a:pt x="222244" y="257050"/>
                  </a:lnTo>
                  <a:lnTo>
                    <a:pt x="236234" y="254378"/>
                  </a:lnTo>
                  <a:lnTo>
                    <a:pt x="250240" y="251471"/>
                  </a:lnTo>
                  <a:lnTo>
                    <a:pt x="264256" y="248553"/>
                  </a:lnTo>
                  <a:lnTo>
                    <a:pt x="278279" y="245981"/>
                  </a:lnTo>
                  <a:lnTo>
                    <a:pt x="292312" y="243916"/>
                  </a:lnTo>
                  <a:lnTo>
                    <a:pt x="306516" y="242193"/>
                  </a:lnTo>
                  <a:lnTo>
                    <a:pt x="321198" y="240422"/>
                  </a:lnTo>
                  <a:lnTo>
                    <a:pt x="336482" y="238382"/>
                  </a:lnTo>
                  <a:lnTo>
                    <a:pt x="352170" y="236179"/>
                  </a:lnTo>
                  <a:lnTo>
                    <a:pt x="367855" y="234152"/>
                  </a:lnTo>
                  <a:lnTo>
                    <a:pt x="383295" y="232488"/>
                  </a:lnTo>
                  <a:lnTo>
                    <a:pt x="398426" y="231049"/>
                  </a:lnTo>
                  <a:lnTo>
                    <a:pt x="413271" y="229475"/>
                  </a:lnTo>
                  <a:lnTo>
                    <a:pt x="427887" y="227569"/>
                  </a:lnTo>
                  <a:lnTo>
                    <a:pt x="442330" y="225458"/>
                  </a:lnTo>
                  <a:lnTo>
                    <a:pt x="456647" y="223495"/>
                  </a:lnTo>
                  <a:lnTo>
                    <a:pt x="470876" y="221873"/>
                  </a:lnTo>
                  <a:lnTo>
                    <a:pt x="485044" y="220462"/>
                  </a:lnTo>
                  <a:lnTo>
                    <a:pt x="499169" y="218908"/>
                  </a:lnTo>
                  <a:lnTo>
                    <a:pt x="513275" y="217015"/>
                  </a:lnTo>
                  <a:lnTo>
                    <a:pt x="527699" y="214913"/>
                  </a:lnTo>
                  <a:lnTo>
                    <a:pt x="543060" y="212955"/>
                  </a:lnTo>
                  <a:lnTo>
                    <a:pt x="559622" y="211342"/>
                  </a:lnTo>
                  <a:lnTo>
                    <a:pt x="577323" y="210106"/>
                  </a:lnTo>
                  <a:lnTo>
                    <a:pt x="595962" y="209202"/>
                  </a:lnTo>
                  <a:lnTo>
                    <a:pt x="615308" y="208558"/>
                  </a:lnTo>
                  <a:lnTo>
                    <a:pt x="634841" y="208110"/>
                  </a:lnTo>
                  <a:lnTo>
                    <a:pt x="653793" y="207801"/>
                  </a:lnTo>
                  <a:lnTo>
                    <a:pt x="671763" y="207604"/>
                  </a:lnTo>
                  <a:lnTo>
                    <a:pt x="687577" y="208009"/>
                  </a:lnTo>
                  <a:lnTo>
                    <a:pt x="698858" y="210905"/>
                  </a:lnTo>
                  <a:lnTo>
                    <a:pt x="704279" y="217045"/>
                  </a:lnTo>
                  <a:lnTo>
                    <a:pt x="704236" y="224722"/>
                  </a:lnTo>
                  <a:lnTo>
                    <a:pt x="699935" y="233195"/>
                  </a:lnTo>
                  <a:lnTo>
                    <a:pt x="692399" y="242394"/>
                  </a:lnTo>
                  <a:lnTo>
                    <a:pt x="682245" y="252492"/>
                  </a:lnTo>
                  <a:lnTo>
                    <a:pt x="670025" y="263506"/>
                  </a:lnTo>
                  <a:lnTo>
                    <a:pt x="656568" y="274989"/>
                  </a:lnTo>
                  <a:lnTo>
                    <a:pt x="642913" y="286157"/>
                  </a:lnTo>
                  <a:lnTo>
                    <a:pt x="629648" y="296593"/>
                  </a:lnTo>
                  <a:lnTo>
                    <a:pt x="616790" y="306395"/>
                  </a:lnTo>
                  <a:lnTo>
                    <a:pt x="604006" y="315971"/>
                  </a:lnTo>
                  <a:lnTo>
                    <a:pt x="591075" y="325600"/>
                  </a:lnTo>
                  <a:lnTo>
                    <a:pt x="578082" y="335390"/>
                  </a:lnTo>
                  <a:lnTo>
                    <a:pt x="565344" y="345356"/>
                  </a:lnTo>
                  <a:lnTo>
                    <a:pt x="553024" y="355475"/>
                  </a:lnTo>
                  <a:lnTo>
                    <a:pt x="540969" y="365713"/>
                  </a:lnTo>
                  <a:lnTo>
                    <a:pt x="528808" y="376040"/>
                  </a:lnTo>
                  <a:lnTo>
                    <a:pt x="516329" y="386430"/>
                  </a:lnTo>
                  <a:lnTo>
                    <a:pt x="503490" y="396864"/>
                  </a:lnTo>
                  <a:lnTo>
                    <a:pt x="490332" y="407328"/>
                  </a:lnTo>
                  <a:lnTo>
                    <a:pt x="476925" y="417813"/>
                  </a:lnTo>
                  <a:lnTo>
                    <a:pt x="463498" y="428313"/>
                  </a:lnTo>
                  <a:lnTo>
                    <a:pt x="450409" y="438822"/>
                  </a:lnTo>
                  <a:lnTo>
                    <a:pt x="437826" y="449342"/>
                  </a:lnTo>
                  <a:lnTo>
                    <a:pt x="425580" y="460034"/>
                  </a:lnTo>
                  <a:lnTo>
                    <a:pt x="413284" y="471205"/>
                  </a:lnTo>
                  <a:lnTo>
                    <a:pt x="400708" y="482983"/>
                  </a:lnTo>
                  <a:lnTo>
                    <a:pt x="387632" y="495334"/>
                  </a:lnTo>
                  <a:lnTo>
                    <a:pt x="373783" y="508158"/>
                  </a:lnTo>
                  <a:lnTo>
                    <a:pt x="359098" y="521341"/>
                  </a:lnTo>
                  <a:lnTo>
                    <a:pt x="343998" y="534787"/>
                  </a:lnTo>
                  <a:lnTo>
                    <a:pt x="329248" y="548419"/>
                  </a:lnTo>
                  <a:lnTo>
                    <a:pt x="315252" y="562182"/>
                  </a:lnTo>
                  <a:lnTo>
                    <a:pt x="301908" y="576033"/>
                  </a:lnTo>
                  <a:lnTo>
                    <a:pt x="288800" y="589946"/>
                  </a:lnTo>
                  <a:lnTo>
                    <a:pt x="275648" y="603895"/>
                  </a:lnTo>
                  <a:lnTo>
                    <a:pt x="262338" y="617703"/>
                  </a:lnTo>
                  <a:lnTo>
                    <a:pt x="248856" y="631055"/>
                  </a:lnTo>
                  <a:lnTo>
                    <a:pt x="235228" y="643814"/>
                  </a:lnTo>
                  <a:lnTo>
                    <a:pt x="221650" y="656010"/>
                  </a:lnTo>
                  <a:lnTo>
                    <a:pt x="208460" y="667741"/>
                  </a:lnTo>
                  <a:lnTo>
                    <a:pt x="195822" y="679110"/>
                  </a:lnTo>
                  <a:lnTo>
                    <a:pt x="183980" y="690148"/>
                  </a:lnTo>
                  <a:lnTo>
                    <a:pt x="172080" y="702092"/>
                  </a:lnTo>
                  <a:lnTo>
                    <a:pt x="157959" y="718230"/>
                  </a:lnTo>
                  <a:lnTo>
                    <a:pt x="137869" y="74410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57226" y="3359248"/>
              <a:ext cx="360056" cy="662935"/>
            </a:xfrm>
            <a:custGeom>
              <a:avLst/>
              <a:gdLst/>
              <a:ahLst/>
              <a:cxnLst/>
              <a:rect l="0" t="0" r="0" b="0"/>
              <a:pathLst>
                <a:path w="360056" h="662935">
                  <a:moveTo>
                    <a:pt x="33671" y="0"/>
                  </a:moveTo>
                  <a:lnTo>
                    <a:pt x="32229" y="8669"/>
                  </a:lnTo>
                  <a:lnTo>
                    <a:pt x="30315" y="20844"/>
                  </a:lnTo>
                  <a:lnTo>
                    <a:pt x="28492" y="34375"/>
                  </a:lnTo>
                  <a:lnTo>
                    <a:pt x="26993" y="48385"/>
                  </a:lnTo>
                  <a:lnTo>
                    <a:pt x="25850" y="62544"/>
                  </a:lnTo>
                  <a:lnTo>
                    <a:pt x="25017" y="76729"/>
                  </a:lnTo>
                  <a:lnTo>
                    <a:pt x="24427" y="90897"/>
                  </a:lnTo>
                  <a:lnTo>
                    <a:pt x="24016" y="105037"/>
                  </a:lnTo>
                  <a:lnTo>
                    <a:pt x="23733" y="119150"/>
                  </a:lnTo>
                  <a:lnTo>
                    <a:pt x="23540" y="133247"/>
                  </a:lnTo>
                  <a:lnTo>
                    <a:pt x="23410" y="147496"/>
                  </a:lnTo>
                  <a:lnTo>
                    <a:pt x="23322" y="162208"/>
                  </a:lnTo>
                  <a:lnTo>
                    <a:pt x="23262" y="177513"/>
                  </a:lnTo>
                  <a:lnTo>
                    <a:pt x="23223" y="193215"/>
                  </a:lnTo>
                  <a:lnTo>
                    <a:pt x="23196" y="208910"/>
                  </a:lnTo>
                  <a:lnTo>
                    <a:pt x="23174" y="224356"/>
                  </a:lnTo>
                  <a:lnTo>
                    <a:pt x="22989" y="239491"/>
                  </a:lnTo>
                  <a:lnTo>
                    <a:pt x="22333" y="254339"/>
                  </a:lnTo>
                  <a:lnTo>
                    <a:pt x="21079" y="268961"/>
                  </a:lnTo>
                  <a:lnTo>
                    <a:pt x="19423" y="283578"/>
                  </a:lnTo>
                  <a:lnTo>
                    <a:pt x="17772" y="298545"/>
                  </a:lnTo>
                  <a:lnTo>
                    <a:pt x="16368" y="314024"/>
                  </a:lnTo>
                  <a:lnTo>
                    <a:pt x="15274" y="329844"/>
                  </a:lnTo>
                  <a:lnTo>
                    <a:pt x="14465" y="345618"/>
                  </a:lnTo>
                  <a:lnTo>
                    <a:pt x="13887" y="361117"/>
                  </a:lnTo>
                  <a:lnTo>
                    <a:pt x="13481" y="376288"/>
                  </a:lnTo>
                  <a:lnTo>
                    <a:pt x="13202" y="391161"/>
                  </a:lnTo>
                  <a:lnTo>
                    <a:pt x="13010" y="405795"/>
                  </a:lnTo>
                  <a:lnTo>
                    <a:pt x="12881" y="420249"/>
                  </a:lnTo>
                  <a:lnTo>
                    <a:pt x="12793" y="434575"/>
                  </a:lnTo>
                  <a:lnTo>
                    <a:pt x="12729" y="448809"/>
                  </a:lnTo>
                  <a:lnTo>
                    <a:pt x="12517" y="462981"/>
                  </a:lnTo>
                  <a:lnTo>
                    <a:pt x="11842" y="477109"/>
                  </a:lnTo>
                  <a:lnTo>
                    <a:pt x="10576" y="491217"/>
                  </a:lnTo>
                  <a:lnTo>
                    <a:pt x="8911" y="505641"/>
                  </a:lnTo>
                  <a:lnTo>
                    <a:pt x="7255" y="521003"/>
                  </a:lnTo>
                  <a:lnTo>
                    <a:pt x="5847" y="537561"/>
                  </a:lnTo>
                  <a:lnTo>
                    <a:pt x="4750" y="555089"/>
                  </a:lnTo>
                  <a:lnTo>
                    <a:pt x="3940" y="573080"/>
                  </a:lnTo>
                  <a:lnTo>
                    <a:pt x="3356" y="591173"/>
                  </a:lnTo>
                  <a:lnTo>
                    <a:pt x="2777" y="608880"/>
                  </a:lnTo>
                  <a:lnTo>
                    <a:pt x="1848" y="625537"/>
                  </a:lnTo>
                  <a:lnTo>
                    <a:pt x="445" y="640839"/>
                  </a:lnTo>
                  <a:lnTo>
                    <a:pt x="0" y="653360"/>
                  </a:lnTo>
                  <a:lnTo>
                    <a:pt x="2062" y="660738"/>
                  </a:lnTo>
                  <a:lnTo>
                    <a:pt x="5779" y="662934"/>
                  </a:lnTo>
                  <a:lnTo>
                    <a:pt x="10523" y="661496"/>
                  </a:lnTo>
                  <a:lnTo>
                    <a:pt x="15968" y="657828"/>
                  </a:lnTo>
                  <a:lnTo>
                    <a:pt x="21904" y="652841"/>
                  </a:lnTo>
                  <a:lnTo>
                    <a:pt x="28188" y="647071"/>
                  </a:lnTo>
                  <a:lnTo>
                    <a:pt x="34878" y="640833"/>
                  </a:lnTo>
                  <a:lnTo>
                    <a:pt x="42207" y="634308"/>
                  </a:lnTo>
                  <a:lnTo>
                    <a:pt x="50255" y="627605"/>
                  </a:lnTo>
                  <a:lnTo>
                    <a:pt x="59119" y="620791"/>
                  </a:lnTo>
                  <a:lnTo>
                    <a:pt x="68980" y="613905"/>
                  </a:lnTo>
                  <a:lnTo>
                    <a:pt x="79845" y="606983"/>
                  </a:lnTo>
                  <a:lnTo>
                    <a:pt x="91734" y="600367"/>
                  </a:lnTo>
                  <a:lnTo>
                    <a:pt x="104772" y="594682"/>
                  </a:lnTo>
                  <a:lnTo>
                    <a:pt x="118914" y="590195"/>
                  </a:lnTo>
                  <a:lnTo>
                    <a:pt x="133987" y="586844"/>
                  </a:lnTo>
                  <a:lnTo>
                    <a:pt x="149781" y="584429"/>
                  </a:lnTo>
                  <a:lnTo>
                    <a:pt x="166105" y="582738"/>
                  </a:lnTo>
                  <a:lnTo>
                    <a:pt x="182642" y="581907"/>
                  </a:lnTo>
                  <a:lnTo>
                    <a:pt x="198970" y="582396"/>
                  </a:lnTo>
                  <a:lnTo>
                    <a:pt x="214878" y="584354"/>
                  </a:lnTo>
                  <a:lnTo>
                    <a:pt x="230339" y="587634"/>
                  </a:lnTo>
                  <a:lnTo>
                    <a:pt x="245414" y="591977"/>
                  </a:lnTo>
                  <a:lnTo>
                    <a:pt x="260183" y="597117"/>
                  </a:lnTo>
                  <a:lnTo>
                    <a:pt x="274561" y="602668"/>
                  </a:lnTo>
                  <a:lnTo>
                    <a:pt x="288303" y="608153"/>
                  </a:lnTo>
                  <a:lnTo>
                    <a:pt x="301319" y="613313"/>
                  </a:lnTo>
                  <a:lnTo>
                    <a:pt x="313418" y="617942"/>
                  </a:lnTo>
                  <a:lnTo>
                    <a:pt x="325520" y="622248"/>
                  </a:lnTo>
                  <a:lnTo>
                    <a:pt x="339806" y="626603"/>
                  </a:lnTo>
                  <a:lnTo>
                    <a:pt x="360055" y="6317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01509" y="383303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2866" y="9002"/>
                  </a:lnTo>
                  <a:lnTo>
                    <a:pt x="5008" y="19269"/>
                  </a:lnTo>
                  <a:lnTo>
                    <a:pt x="6616" y="31849"/>
                  </a:lnTo>
                  <a:lnTo>
                    <a:pt x="7969" y="46203"/>
                  </a:lnTo>
                  <a:lnTo>
                    <a:pt x="9466" y="61351"/>
                  </a:lnTo>
                  <a:lnTo>
                    <a:pt x="11312" y="76631"/>
                  </a:lnTo>
                  <a:lnTo>
                    <a:pt x="13389" y="91731"/>
                  </a:lnTo>
                  <a:lnTo>
                    <a:pt x="15545" y="108319"/>
                  </a:lnTo>
                  <a:lnTo>
                    <a:pt x="17975" y="131197"/>
                  </a:lnTo>
                  <a:lnTo>
                    <a:pt x="21057" y="168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59395" y="361193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96265" y="3618636"/>
              <a:ext cx="484312" cy="327181"/>
            </a:xfrm>
            <a:custGeom>
              <a:avLst/>
              <a:gdLst/>
              <a:ahLst/>
              <a:cxnLst/>
              <a:rect l="0" t="0" r="0" b="0"/>
              <a:pathLst>
                <a:path w="484312" h="327181">
                  <a:moveTo>
                    <a:pt x="0" y="130167"/>
                  </a:moveTo>
                  <a:lnTo>
                    <a:pt x="2934" y="139035"/>
                  </a:lnTo>
                  <a:lnTo>
                    <a:pt x="5716" y="148022"/>
                  </a:lnTo>
                  <a:lnTo>
                    <a:pt x="8616" y="158018"/>
                  </a:lnTo>
                  <a:lnTo>
                    <a:pt x="11656" y="168998"/>
                  </a:lnTo>
                  <a:lnTo>
                    <a:pt x="14821" y="180809"/>
                  </a:lnTo>
                  <a:lnTo>
                    <a:pt x="18085" y="193268"/>
                  </a:lnTo>
                  <a:lnTo>
                    <a:pt x="21423" y="206206"/>
                  </a:lnTo>
                  <a:lnTo>
                    <a:pt x="24815" y="219486"/>
                  </a:lnTo>
                  <a:lnTo>
                    <a:pt x="28243" y="233004"/>
                  </a:lnTo>
                  <a:lnTo>
                    <a:pt x="31698" y="246519"/>
                  </a:lnTo>
                  <a:lnTo>
                    <a:pt x="35170" y="259673"/>
                  </a:lnTo>
                  <a:lnTo>
                    <a:pt x="38655" y="272299"/>
                  </a:lnTo>
                  <a:lnTo>
                    <a:pt x="42148" y="284404"/>
                  </a:lnTo>
                  <a:lnTo>
                    <a:pt x="45646" y="296075"/>
                  </a:lnTo>
                  <a:lnTo>
                    <a:pt x="49128" y="307332"/>
                  </a:lnTo>
                  <a:lnTo>
                    <a:pt x="51894" y="315552"/>
                  </a:lnTo>
                  <a:lnTo>
                    <a:pt x="53211" y="317378"/>
                  </a:lnTo>
                  <a:lnTo>
                    <a:pt x="53598" y="313832"/>
                  </a:lnTo>
                  <a:lnTo>
                    <a:pt x="53403" y="306464"/>
                  </a:lnTo>
                  <a:lnTo>
                    <a:pt x="52591" y="296237"/>
                  </a:lnTo>
                  <a:lnTo>
                    <a:pt x="51159" y="283863"/>
                  </a:lnTo>
                  <a:lnTo>
                    <a:pt x="49346" y="269916"/>
                  </a:lnTo>
                  <a:lnTo>
                    <a:pt x="47572" y="254844"/>
                  </a:lnTo>
                  <a:lnTo>
                    <a:pt x="46076" y="238984"/>
                  </a:lnTo>
                  <a:lnTo>
                    <a:pt x="44917" y="222581"/>
                  </a:lnTo>
                  <a:lnTo>
                    <a:pt x="44063" y="205805"/>
                  </a:lnTo>
                  <a:lnTo>
                    <a:pt x="43458" y="188781"/>
                  </a:lnTo>
                  <a:lnTo>
                    <a:pt x="43204" y="171755"/>
                  </a:lnTo>
                  <a:lnTo>
                    <a:pt x="43558" y="155089"/>
                  </a:lnTo>
                  <a:lnTo>
                    <a:pt x="44614" y="138951"/>
                  </a:lnTo>
                  <a:lnTo>
                    <a:pt x="46476" y="123333"/>
                  </a:lnTo>
                  <a:lnTo>
                    <a:pt x="49329" y="108152"/>
                  </a:lnTo>
                  <a:lnTo>
                    <a:pt x="53190" y="93330"/>
                  </a:lnTo>
                  <a:lnTo>
                    <a:pt x="58411" y="79596"/>
                  </a:lnTo>
                  <a:lnTo>
                    <a:pt x="65729" y="68415"/>
                  </a:lnTo>
                  <a:lnTo>
                    <a:pt x="75346" y="60391"/>
                  </a:lnTo>
                  <a:lnTo>
                    <a:pt x="86533" y="55650"/>
                  </a:lnTo>
                  <a:lnTo>
                    <a:pt x="97958" y="54272"/>
                  </a:lnTo>
                  <a:lnTo>
                    <a:pt x="108820" y="55936"/>
                  </a:lnTo>
                  <a:lnTo>
                    <a:pt x="118871" y="59913"/>
                  </a:lnTo>
                  <a:lnTo>
                    <a:pt x="128148" y="65306"/>
                  </a:lnTo>
                  <a:lnTo>
                    <a:pt x="136795" y="71482"/>
                  </a:lnTo>
                  <a:lnTo>
                    <a:pt x="145127" y="78401"/>
                  </a:lnTo>
                  <a:lnTo>
                    <a:pt x="153583" y="86482"/>
                  </a:lnTo>
                  <a:lnTo>
                    <a:pt x="162386" y="95877"/>
                  </a:lnTo>
                  <a:lnTo>
                    <a:pt x="171252" y="106306"/>
                  </a:lnTo>
                  <a:lnTo>
                    <a:pt x="179519" y="117231"/>
                  </a:lnTo>
                  <a:lnTo>
                    <a:pt x="186854" y="128292"/>
                  </a:lnTo>
                  <a:lnTo>
                    <a:pt x="193253" y="139482"/>
                  </a:lnTo>
                  <a:lnTo>
                    <a:pt x="198858" y="151054"/>
                  </a:lnTo>
                  <a:lnTo>
                    <a:pt x="203850" y="163130"/>
                  </a:lnTo>
                  <a:lnTo>
                    <a:pt x="208389" y="175526"/>
                  </a:lnTo>
                  <a:lnTo>
                    <a:pt x="212606" y="187856"/>
                  </a:lnTo>
                  <a:lnTo>
                    <a:pt x="216597" y="199897"/>
                  </a:lnTo>
                  <a:lnTo>
                    <a:pt x="220432" y="211764"/>
                  </a:lnTo>
                  <a:lnTo>
                    <a:pt x="224162" y="223798"/>
                  </a:lnTo>
                  <a:lnTo>
                    <a:pt x="227814" y="236191"/>
                  </a:lnTo>
                  <a:lnTo>
                    <a:pt x="231250" y="248972"/>
                  </a:lnTo>
                  <a:lnTo>
                    <a:pt x="234178" y="262092"/>
                  </a:lnTo>
                  <a:lnTo>
                    <a:pt x="236487" y="275473"/>
                  </a:lnTo>
                  <a:lnTo>
                    <a:pt x="238547" y="288884"/>
                  </a:lnTo>
                  <a:lnTo>
                    <a:pt x="241076" y="301961"/>
                  </a:lnTo>
                  <a:lnTo>
                    <a:pt x="244455" y="314465"/>
                  </a:lnTo>
                  <a:lnTo>
                    <a:pt x="248909" y="324000"/>
                  </a:lnTo>
                  <a:lnTo>
                    <a:pt x="253811" y="327180"/>
                  </a:lnTo>
                  <a:lnTo>
                    <a:pt x="257975" y="324258"/>
                  </a:lnTo>
                  <a:lnTo>
                    <a:pt x="261494" y="316727"/>
                  </a:lnTo>
                  <a:lnTo>
                    <a:pt x="264726" y="306290"/>
                  </a:lnTo>
                  <a:lnTo>
                    <a:pt x="267893" y="294588"/>
                  </a:lnTo>
                  <a:lnTo>
                    <a:pt x="271098" y="282596"/>
                  </a:lnTo>
                  <a:lnTo>
                    <a:pt x="274533" y="270741"/>
                  </a:lnTo>
                  <a:lnTo>
                    <a:pt x="278506" y="259151"/>
                  </a:lnTo>
                  <a:lnTo>
                    <a:pt x="283135" y="247832"/>
                  </a:lnTo>
                  <a:lnTo>
                    <a:pt x="288376" y="236902"/>
                  </a:lnTo>
                  <a:lnTo>
                    <a:pt x="294117" y="226618"/>
                  </a:lnTo>
                  <a:lnTo>
                    <a:pt x="300248" y="217063"/>
                  </a:lnTo>
                  <a:lnTo>
                    <a:pt x="306991" y="208169"/>
                  </a:lnTo>
                  <a:lnTo>
                    <a:pt x="314881" y="199807"/>
                  </a:lnTo>
                  <a:lnTo>
                    <a:pt x="324117" y="191851"/>
                  </a:lnTo>
                  <a:lnTo>
                    <a:pt x="334591" y="184354"/>
                  </a:lnTo>
                  <a:lnTo>
                    <a:pt x="346072" y="177538"/>
                  </a:lnTo>
                  <a:lnTo>
                    <a:pt x="358314" y="171471"/>
                  </a:lnTo>
                  <a:lnTo>
                    <a:pt x="371111" y="166073"/>
                  </a:lnTo>
                  <a:lnTo>
                    <a:pt x="384299" y="161213"/>
                  </a:lnTo>
                  <a:lnTo>
                    <a:pt x="397751" y="156753"/>
                  </a:lnTo>
                  <a:lnTo>
                    <a:pt x="411053" y="152417"/>
                  </a:lnTo>
                  <a:lnTo>
                    <a:pt x="423531" y="147813"/>
                  </a:lnTo>
                  <a:lnTo>
                    <a:pt x="434886" y="142743"/>
                  </a:lnTo>
                  <a:lnTo>
                    <a:pt x="445155" y="137030"/>
                  </a:lnTo>
                  <a:lnTo>
                    <a:pt x="454521" y="130439"/>
                  </a:lnTo>
                  <a:lnTo>
                    <a:pt x="463180" y="122927"/>
                  </a:lnTo>
                  <a:lnTo>
                    <a:pt x="470828" y="114612"/>
                  </a:lnTo>
                  <a:lnTo>
                    <a:pt x="476688" y="105660"/>
                  </a:lnTo>
                  <a:lnTo>
                    <a:pt x="480478" y="96228"/>
                  </a:lnTo>
                  <a:lnTo>
                    <a:pt x="482210" y="86285"/>
                  </a:lnTo>
                  <a:lnTo>
                    <a:pt x="481935" y="75627"/>
                  </a:lnTo>
                  <a:lnTo>
                    <a:pt x="479891" y="64206"/>
                  </a:lnTo>
                  <a:lnTo>
                    <a:pt x="476267" y="52434"/>
                  </a:lnTo>
                  <a:lnTo>
                    <a:pt x="471101" y="41066"/>
                  </a:lnTo>
                  <a:lnTo>
                    <a:pt x="464553" y="30504"/>
                  </a:lnTo>
                  <a:lnTo>
                    <a:pt x="456719" y="21125"/>
                  </a:lnTo>
                  <a:lnTo>
                    <a:pt x="447558" y="13430"/>
                  </a:lnTo>
                  <a:lnTo>
                    <a:pt x="437177" y="7522"/>
                  </a:lnTo>
                  <a:lnTo>
                    <a:pt x="425953" y="3353"/>
                  </a:lnTo>
                  <a:lnTo>
                    <a:pt x="414427" y="905"/>
                  </a:lnTo>
                  <a:lnTo>
                    <a:pt x="402940" y="0"/>
                  </a:lnTo>
                  <a:lnTo>
                    <a:pt x="391788" y="505"/>
                  </a:lnTo>
                  <a:lnTo>
                    <a:pt x="381299" y="2431"/>
                  </a:lnTo>
                  <a:lnTo>
                    <a:pt x="371579" y="5654"/>
                  </a:lnTo>
                  <a:lnTo>
                    <a:pt x="362561" y="10104"/>
                  </a:lnTo>
                  <a:lnTo>
                    <a:pt x="354109" y="15840"/>
                  </a:lnTo>
                  <a:lnTo>
                    <a:pt x="346085" y="22777"/>
                  </a:lnTo>
                  <a:lnTo>
                    <a:pt x="338372" y="30875"/>
                  </a:lnTo>
                  <a:lnTo>
                    <a:pt x="330878" y="40214"/>
                  </a:lnTo>
                  <a:lnTo>
                    <a:pt x="323541" y="50724"/>
                  </a:lnTo>
                  <a:lnTo>
                    <a:pt x="316477" y="62375"/>
                  </a:lnTo>
                  <a:lnTo>
                    <a:pt x="309959" y="75252"/>
                  </a:lnTo>
                  <a:lnTo>
                    <a:pt x="304100" y="89281"/>
                  </a:lnTo>
                  <a:lnTo>
                    <a:pt x="299013" y="104108"/>
                  </a:lnTo>
                  <a:lnTo>
                    <a:pt x="294895" y="119207"/>
                  </a:lnTo>
                  <a:lnTo>
                    <a:pt x="291760" y="134254"/>
                  </a:lnTo>
                  <a:lnTo>
                    <a:pt x="289638" y="149289"/>
                  </a:lnTo>
                  <a:lnTo>
                    <a:pt x="288655" y="164603"/>
                  </a:lnTo>
                  <a:lnTo>
                    <a:pt x="288775" y="180342"/>
                  </a:lnTo>
                  <a:lnTo>
                    <a:pt x="289990" y="196184"/>
                  </a:lnTo>
                  <a:lnTo>
                    <a:pt x="292401" y="211448"/>
                  </a:lnTo>
                  <a:lnTo>
                    <a:pt x="295952" y="225790"/>
                  </a:lnTo>
                  <a:lnTo>
                    <a:pt x="300624" y="239201"/>
                  </a:lnTo>
                  <a:lnTo>
                    <a:pt x="306509" y="251821"/>
                  </a:lnTo>
                  <a:lnTo>
                    <a:pt x="313542" y="263820"/>
                  </a:lnTo>
                  <a:lnTo>
                    <a:pt x="321536" y="275031"/>
                  </a:lnTo>
                  <a:lnTo>
                    <a:pt x="330271" y="284969"/>
                  </a:lnTo>
                  <a:lnTo>
                    <a:pt x="339553" y="293473"/>
                  </a:lnTo>
                  <a:lnTo>
                    <a:pt x="349226" y="300676"/>
                  </a:lnTo>
                  <a:lnTo>
                    <a:pt x="359171" y="306831"/>
                  </a:lnTo>
                  <a:lnTo>
                    <a:pt x="369305" y="312186"/>
                  </a:lnTo>
                  <a:lnTo>
                    <a:pt x="379567" y="316631"/>
                  </a:lnTo>
                  <a:lnTo>
                    <a:pt x="389917" y="319721"/>
                  </a:lnTo>
                  <a:lnTo>
                    <a:pt x="400326" y="321318"/>
                  </a:lnTo>
                  <a:lnTo>
                    <a:pt x="410774" y="321580"/>
                  </a:lnTo>
                  <a:lnTo>
                    <a:pt x="421248" y="320766"/>
                  </a:lnTo>
                  <a:lnTo>
                    <a:pt x="431732" y="319150"/>
                  </a:lnTo>
                  <a:lnTo>
                    <a:pt x="441956" y="317108"/>
                  </a:lnTo>
                  <a:lnTo>
                    <a:pt x="452513" y="314918"/>
                  </a:lnTo>
                  <a:lnTo>
                    <a:pt x="465450" y="312394"/>
                  </a:lnTo>
                  <a:lnTo>
                    <a:pt x="484311" y="30915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0127" y="3654046"/>
              <a:ext cx="236668" cy="306426"/>
            </a:xfrm>
            <a:custGeom>
              <a:avLst/>
              <a:gdLst/>
              <a:ahLst/>
              <a:cxnLst/>
              <a:rect l="0" t="0" r="0" b="0"/>
              <a:pathLst>
                <a:path w="236668" h="306426">
                  <a:moveTo>
                    <a:pt x="9475" y="21057"/>
                  </a:moveTo>
                  <a:lnTo>
                    <a:pt x="6608" y="32859"/>
                  </a:lnTo>
                  <a:lnTo>
                    <a:pt x="4466" y="44629"/>
                  </a:lnTo>
                  <a:lnTo>
                    <a:pt x="2863" y="57518"/>
                  </a:lnTo>
                  <a:lnTo>
                    <a:pt x="1682" y="71366"/>
                  </a:lnTo>
                  <a:lnTo>
                    <a:pt x="834" y="85695"/>
                  </a:lnTo>
                  <a:lnTo>
                    <a:pt x="241" y="100160"/>
                  </a:lnTo>
                  <a:lnTo>
                    <a:pt x="0" y="114437"/>
                  </a:lnTo>
                  <a:lnTo>
                    <a:pt x="364" y="128164"/>
                  </a:lnTo>
                  <a:lnTo>
                    <a:pt x="1424" y="141206"/>
                  </a:lnTo>
                  <a:lnTo>
                    <a:pt x="3118" y="153605"/>
                  </a:lnTo>
                  <a:lnTo>
                    <a:pt x="5326" y="165478"/>
                  </a:lnTo>
                  <a:lnTo>
                    <a:pt x="7928" y="176957"/>
                  </a:lnTo>
                  <a:lnTo>
                    <a:pt x="10980" y="188312"/>
                  </a:lnTo>
                  <a:lnTo>
                    <a:pt x="14706" y="199938"/>
                  </a:lnTo>
                  <a:lnTo>
                    <a:pt x="19176" y="212015"/>
                  </a:lnTo>
                  <a:lnTo>
                    <a:pt x="24312" y="224229"/>
                  </a:lnTo>
                  <a:lnTo>
                    <a:pt x="29985" y="235896"/>
                  </a:lnTo>
                  <a:lnTo>
                    <a:pt x="36065" y="246667"/>
                  </a:lnTo>
                  <a:lnTo>
                    <a:pt x="42606" y="256525"/>
                  </a:lnTo>
                  <a:lnTo>
                    <a:pt x="49828" y="265606"/>
                  </a:lnTo>
                  <a:lnTo>
                    <a:pt x="57798" y="274080"/>
                  </a:lnTo>
                  <a:lnTo>
                    <a:pt x="66438" y="281941"/>
                  </a:lnTo>
                  <a:lnTo>
                    <a:pt x="75616" y="289009"/>
                  </a:lnTo>
                  <a:lnTo>
                    <a:pt x="85199" y="295241"/>
                  </a:lnTo>
                  <a:lnTo>
                    <a:pt x="95074" y="300410"/>
                  </a:lnTo>
                  <a:lnTo>
                    <a:pt x="105156" y="304053"/>
                  </a:lnTo>
                  <a:lnTo>
                    <a:pt x="115382" y="306050"/>
                  </a:lnTo>
                  <a:lnTo>
                    <a:pt x="125706" y="306425"/>
                  </a:lnTo>
                  <a:lnTo>
                    <a:pt x="136097" y="305163"/>
                  </a:lnTo>
                  <a:lnTo>
                    <a:pt x="146528" y="302418"/>
                  </a:lnTo>
                  <a:lnTo>
                    <a:pt x="156822" y="298135"/>
                  </a:lnTo>
                  <a:lnTo>
                    <a:pt x="166660" y="291987"/>
                  </a:lnTo>
                  <a:lnTo>
                    <a:pt x="175907" y="283959"/>
                  </a:lnTo>
                  <a:lnTo>
                    <a:pt x="184592" y="274145"/>
                  </a:lnTo>
                  <a:lnTo>
                    <a:pt x="192812" y="262584"/>
                  </a:lnTo>
                  <a:lnTo>
                    <a:pt x="200672" y="249473"/>
                  </a:lnTo>
                  <a:lnTo>
                    <a:pt x="208104" y="235110"/>
                  </a:lnTo>
                  <a:lnTo>
                    <a:pt x="214875" y="219800"/>
                  </a:lnTo>
                  <a:lnTo>
                    <a:pt x="220909" y="203805"/>
                  </a:lnTo>
                  <a:lnTo>
                    <a:pt x="226115" y="187490"/>
                  </a:lnTo>
                  <a:lnTo>
                    <a:pt x="230313" y="171311"/>
                  </a:lnTo>
                  <a:lnTo>
                    <a:pt x="233502" y="155508"/>
                  </a:lnTo>
                  <a:lnTo>
                    <a:pt x="235660" y="140287"/>
                  </a:lnTo>
                  <a:lnTo>
                    <a:pt x="236667" y="125905"/>
                  </a:lnTo>
                  <a:lnTo>
                    <a:pt x="236568" y="112410"/>
                  </a:lnTo>
                  <a:lnTo>
                    <a:pt x="235537" y="99532"/>
                  </a:lnTo>
                  <a:lnTo>
                    <a:pt x="233782" y="86803"/>
                  </a:lnTo>
                  <a:lnTo>
                    <a:pt x="231497" y="73946"/>
                  </a:lnTo>
                  <a:lnTo>
                    <a:pt x="228989" y="61085"/>
                  </a:lnTo>
                  <a:lnTo>
                    <a:pt x="226428" y="47187"/>
                  </a:lnTo>
                  <a:lnTo>
                    <a:pt x="223594" y="28791"/>
                  </a:lnTo>
                  <a:lnTo>
                    <a:pt x="220045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33343" y="3523330"/>
              <a:ext cx="202340" cy="666769"/>
            </a:xfrm>
            <a:custGeom>
              <a:avLst/>
              <a:gdLst/>
              <a:ahLst/>
              <a:cxnLst/>
              <a:rect l="0" t="0" r="0" b="0"/>
              <a:pathLst>
                <a:path w="202340" h="666769">
                  <a:moveTo>
                    <a:pt x="0" y="246530"/>
                  </a:moveTo>
                  <a:lnTo>
                    <a:pt x="2934" y="255331"/>
                  </a:lnTo>
                  <a:lnTo>
                    <a:pt x="5716" y="263678"/>
                  </a:lnTo>
                  <a:lnTo>
                    <a:pt x="8620" y="272386"/>
                  </a:lnTo>
                  <a:lnTo>
                    <a:pt x="11833" y="281852"/>
                  </a:lnTo>
                  <a:lnTo>
                    <a:pt x="15647" y="292644"/>
                  </a:lnTo>
                  <a:lnTo>
                    <a:pt x="20160" y="304933"/>
                  </a:lnTo>
                  <a:lnTo>
                    <a:pt x="25150" y="318253"/>
                  </a:lnTo>
                  <a:lnTo>
                    <a:pt x="30189" y="331723"/>
                  </a:lnTo>
                  <a:lnTo>
                    <a:pt x="35021" y="344829"/>
                  </a:lnTo>
                  <a:lnTo>
                    <a:pt x="39569" y="357897"/>
                  </a:lnTo>
                  <a:lnTo>
                    <a:pt x="43849" y="371876"/>
                  </a:lnTo>
                  <a:lnTo>
                    <a:pt x="47911" y="387236"/>
                  </a:lnTo>
                  <a:lnTo>
                    <a:pt x="51810" y="403655"/>
                  </a:lnTo>
                  <a:lnTo>
                    <a:pt x="55587" y="420302"/>
                  </a:lnTo>
                  <a:lnTo>
                    <a:pt x="59280" y="436648"/>
                  </a:lnTo>
                  <a:lnTo>
                    <a:pt x="62914" y="452352"/>
                  </a:lnTo>
                  <a:lnTo>
                    <a:pt x="66509" y="467118"/>
                  </a:lnTo>
                  <a:lnTo>
                    <a:pt x="70075" y="480894"/>
                  </a:lnTo>
                  <a:lnTo>
                    <a:pt x="73623" y="493805"/>
                  </a:lnTo>
                  <a:lnTo>
                    <a:pt x="77158" y="506030"/>
                  </a:lnTo>
                  <a:lnTo>
                    <a:pt x="80684" y="517757"/>
                  </a:lnTo>
                  <a:lnTo>
                    <a:pt x="84205" y="529621"/>
                  </a:lnTo>
                  <a:lnTo>
                    <a:pt x="87722" y="542652"/>
                  </a:lnTo>
                  <a:lnTo>
                    <a:pt x="91237" y="557309"/>
                  </a:lnTo>
                  <a:lnTo>
                    <a:pt x="94750" y="573224"/>
                  </a:lnTo>
                  <a:lnTo>
                    <a:pt x="98261" y="589517"/>
                  </a:lnTo>
                  <a:lnTo>
                    <a:pt x="101763" y="605618"/>
                  </a:lnTo>
                  <a:lnTo>
                    <a:pt x="104928" y="621154"/>
                  </a:lnTo>
                  <a:lnTo>
                    <a:pt x="107142" y="635806"/>
                  </a:lnTo>
                  <a:lnTo>
                    <a:pt x="108124" y="649462"/>
                  </a:lnTo>
                  <a:lnTo>
                    <a:pt x="107207" y="660633"/>
                  </a:lnTo>
                  <a:lnTo>
                    <a:pt x="104348" y="666588"/>
                  </a:lnTo>
                  <a:lnTo>
                    <a:pt x="100989" y="666768"/>
                  </a:lnTo>
                  <a:lnTo>
                    <a:pt x="97605" y="662381"/>
                  </a:lnTo>
                  <a:lnTo>
                    <a:pt x="94235" y="654628"/>
                  </a:lnTo>
                  <a:lnTo>
                    <a:pt x="90857" y="644243"/>
                  </a:lnTo>
                  <a:lnTo>
                    <a:pt x="87456" y="631819"/>
                  </a:lnTo>
                  <a:lnTo>
                    <a:pt x="84029" y="618032"/>
                  </a:lnTo>
                  <a:lnTo>
                    <a:pt x="80581" y="603613"/>
                  </a:lnTo>
                  <a:lnTo>
                    <a:pt x="77115" y="589021"/>
                  </a:lnTo>
                  <a:lnTo>
                    <a:pt x="73635" y="574625"/>
                  </a:lnTo>
                  <a:lnTo>
                    <a:pt x="70147" y="560802"/>
                  </a:lnTo>
                  <a:lnTo>
                    <a:pt x="66651" y="547671"/>
                  </a:lnTo>
                  <a:lnTo>
                    <a:pt x="63151" y="534529"/>
                  </a:lnTo>
                  <a:lnTo>
                    <a:pt x="59649" y="520025"/>
                  </a:lnTo>
                  <a:lnTo>
                    <a:pt x="56144" y="503526"/>
                  </a:lnTo>
                  <a:lnTo>
                    <a:pt x="52637" y="485543"/>
                  </a:lnTo>
                  <a:lnTo>
                    <a:pt x="49129" y="467313"/>
                  </a:lnTo>
                  <a:lnTo>
                    <a:pt x="45621" y="449599"/>
                  </a:lnTo>
                  <a:lnTo>
                    <a:pt x="42112" y="432316"/>
                  </a:lnTo>
                  <a:lnTo>
                    <a:pt x="38603" y="414821"/>
                  </a:lnTo>
                  <a:lnTo>
                    <a:pt x="35099" y="396731"/>
                  </a:lnTo>
                  <a:lnTo>
                    <a:pt x="31762" y="378295"/>
                  </a:lnTo>
                  <a:lnTo>
                    <a:pt x="28901" y="360205"/>
                  </a:lnTo>
                  <a:lnTo>
                    <a:pt x="26641" y="342847"/>
                  </a:lnTo>
                  <a:lnTo>
                    <a:pt x="24784" y="326445"/>
                  </a:lnTo>
                  <a:lnTo>
                    <a:pt x="22923" y="311201"/>
                  </a:lnTo>
                  <a:lnTo>
                    <a:pt x="20816" y="297087"/>
                  </a:lnTo>
                  <a:lnTo>
                    <a:pt x="18399" y="283439"/>
                  </a:lnTo>
                  <a:lnTo>
                    <a:pt x="15698" y="269120"/>
                  </a:lnTo>
                  <a:lnTo>
                    <a:pt x="12771" y="253548"/>
                  </a:lnTo>
                  <a:lnTo>
                    <a:pt x="9839" y="236661"/>
                  </a:lnTo>
                  <a:lnTo>
                    <a:pt x="7257" y="218641"/>
                  </a:lnTo>
                  <a:lnTo>
                    <a:pt x="5197" y="199741"/>
                  </a:lnTo>
                  <a:lnTo>
                    <a:pt x="3815" y="180355"/>
                  </a:lnTo>
                  <a:lnTo>
                    <a:pt x="3338" y="160976"/>
                  </a:lnTo>
                  <a:lnTo>
                    <a:pt x="3793" y="141880"/>
                  </a:lnTo>
                  <a:lnTo>
                    <a:pt x="4894" y="123297"/>
                  </a:lnTo>
                  <a:lnTo>
                    <a:pt x="6164" y="105505"/>
                  </a:lnTo>
                  <a:lnTo>
                    <a:pt x="7318" y="88582"/>
                  </a:lnTo>
                  <a:lnTo>
                    <a:pt x="8582" y="72760"/>
                  </a:lnTo>
                  <a:lnTo>
                    <a:pt x="10569" y="58497"/>
                  </a:lnTo>
                  <a:lnTo>
                    <a:pt x="13584" y="45902"/>
                  </a:lnTo>
                  <a:lnTo>
                    <a:pt x="17933" y="34781"/>
                  </a:lnTo>
                  <a:lnTo>
                    <a:pt x="24067" y="24834"/>
                  </a:lnTo>
                  <a:lnTo>
                    <a:pt x="32053" y="15786"/>
                  </a:lnTo>
                  <a:lnTo>
                    <a:pt x="41654" y="8046"/>
                  </a:lnTo>
                  <a:lnTo>
                    <a:pt x="52533" y="2655"/>
                  </a:lnTo>
                  <a:lnTo>
                    <a:pt x="64360" y="0"/>
                  </a:lnTo>
                  <a:lnTo>
                    <a:pt x="76706" y="13"/>
                  </a:lnTo>
                  <a:lnTo>
                    <a:pt x="89058" y="2531"/>
                  </a:lnTo>
                  <a:lnTo>
                    <a:pt x="101135" y="7185"/>
                  </a:lnTo>
                  <a:lnTo>
                    <a:pt x="112699" y="13358"/>
                  </a:lnTo>
                  <a:lnTo>
                    <a:pt x="123472" y="20316"/>
                  </a:lnTo>
                  <a:lnTo>
                    <a:pt x="133387" y="27585"/>
                  </a:lnTo>
                  <a:lnTo>
                    <a:pt x="142537" y="35258"/>
                  </a:lnTo>
                  <a:lnTo>
                    <a:pt x="151078" y="43853"/>
                  </a:lnTo>
                  <a:lnTo>
                    <a:pt x="159157" y="53611"/>
                  </a:lnTo>
                  <a:lnTo>
                    <a:pt x="166738" y="64793"/>
                  </a:lnTo>
                  <a:lnTo>
                    <a:pt x="173610" y="77822"/>
                  </a:lnTo>
                  <a:lnTo>
                    <a:pt x="179717" y="92740"/>
                  </a:lnTo>
                  <a:lnTo>
                    <a:pt x="185140" y="109132"/>
                  </a:lnTo>
                  <a:lnTo>
                    <a:pt x="190017" y="126345"/>
                  </a:lnTo>
                  <a:lnTo>
                    <a:pt x="194475" y="143914"/>
                  </a:lnTo>
                  <a:lnTo>
                    <a:pt x="198300" y="161436"/>
                  </a:lnTo>
                  <a:lnTo>
                    <a:pt x="200964" y="178500"/>
                  </a:lnTo>
                  <a:lnTo>
                    <a:pt x="202274" y="194942"/>
                  </a:lnTo>
                  <a:lnTo>
                    <a:pt x="202339" y="210948"/>
                  </a:lnTo>
                  <a:lnTo>
                    <a:pt x="201395" y="226929"/>
                  </a:lnTo>
                  <a:lnTo>
                    <a:pt x="199677" y="243123"/>
                  </a:lnTo>
                  <a:lnTo>
                    <a:pt x="197067" y="259273"/>
                  </a:lnTo>
                  <a:lnTo>
                    <a:pt x="193113" y="274745"/>
                  </a:lnTo>
                  <a:lnTo>
                    <a:pt x="187675" y="289222"/>
                  </a:lnTo>
                  <a:lnTo>
                    <a:pt x="180906" y="302554"/>
                  </a:lnTo>
                  <a:lnTo>
                    <a:pt x="173067" y="314589"/>
                  </a:lnTo>
                  <a:lnTo>
                    <a:pt x="164423" y="325382"/>
                  </a:lnTo>
                  <a:lnTo>
                    <a:pt x="155195" y="334968"/>
                  </a:lnTo>
                  <a:lnTo>
                    <a:pt x="145555" y="343278"/>
                  </a:lnTo>
                  <a:lnTo>
                    <a:pt x="135631" y="350390"/>
                  </a:lnTo>
                  <a:lnTo>
                    <a:pt x="125511" y="356509"/>
                  </a:lnTo>
                  <a:lnTo>
                    <a:pt x="115257" y="361861"/>
                  </a:lnTo>
                  <a:lnTo>
                    <a:pt x="104926" y="366647"/>
                  </a:lnTo>
                  <a:lnTo>
                    <a:pt x="95004" y="370876"/>
                  </a:lnTo>
                  <a:lnTo>
                    <a:pt x="85425" y="374796"/>
                  </a:lnTo>
                  <a:lnTo>
                    <a:pt x="75350" y="378756"/>
                  </a:lnTo>
                  <a:lnTo>
                    <a:pt x="63171" y="38340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70582" y="3232906"/>
              <a:ext cx="20814" cy="715939"/>
            </a:xfrm>
            <a:custGeom>
              <a:avLst/>
              <a:gdLst/>
              <a:ahLst/>
              <a:cxnLst/>
              <a:rect l="0" t="0" r="0" b="0"/>
              <a:pathLst>
                <a:path w="20814" h="715939">
                  <a:moveTo>
                    <a:pt x="20813" y="0"/>
                  </a:moveTo>
                  <a:lnTo>
                    <a:pt x="15079" y="11937"/>
                  </a:lnTo>
                  <a:lnTo>
                    <a:pt x="10795" y="24986"/>
                  </a:lnTo>
                  <a:lnTo>
                    <a:pt x="7589" y="40465"/>
                  </a:lnTo>
                  <a:lnTo>
                    <a:pt x="5228" y="57859"/>
                  </a:lnTo>
                  <a:lnTo>
                    <a:pt x="3531" y="76173"/>
                  </a:lnTo>
                  <a:lnTo>
                    <a:pt x="2336" y="94717"/>
                  </a:lnTo>
                  <a:lnTo>
                    <a:pt x="1507" y="113016"/>
                  </a:lnTo>
                  <a:lnTo>
                    <a:pt x="939" y="130661"/>
                  </a:lnTo>
                  <a:lnTo>
                    <a:pt x="552" y="147522"/>
                  </a:lnTo>
                  <a:lnTo>
                    <a:pt x="291" y="163823"/>
                  </a:lnTo>
                  <a:lnTo>
                    <a:pt x="114" y="180009"/>
                  </a:lnTo>
                  <a:lnTo>
                    <a:pt x="0" y="196353"/>
                  </a:lnTo>
                  <a:lnTo>
                    <a:pt x="94" y="212944"/>
                  </a:lnTo>
                  <a:lnTo>
                    <a:pt x="688" y="229776"/>
                  </a:lnTo>
                  <a:lnTo>
                    <a:pt x="1902" y="246808"/>
                  </a:lnTo>
                  <a:lnTo>
                    <a:pt x="3531" y="263993"/>
                  </a:lnTo>
                  <a:lnTo>
                    <a:pt x="5163" y="281290"/>
                  </a:lnTo>
                  <a:lnTo>
                    <a:pt x="6555" y="298666"/>
                  </a:lnTo>
                  <a:lnTo>
                    <a:pt x="7641" y="316096"/>
                  </a:lnTo>
                  <a:lnTo>
                    <a:pt x="8444" y="333565"/>
                  </a:lnTo>
                  <a:lnTo>
                    <a:pt x="9024" y="351059"/>
                  </a:lnTo>
                  <a:lnTo>
                    <a:pt x="9599" y="368570"/>
                  </a:lnTo>
                  <a:lnTo>
                    <a:pt x="10526" y="386094"/>
                  </a:lnTo>
                  <a:lnTo>
                    <a:pt x="11965" y="403620"/>
                  </a:lnTo>
                  <a:lnTo>
                    <a:pt x="13747" y="420984"/>
                  </a:lnTo>
                  <a:lnTo>
                    <a:pt x="15482" y="437876"/>
                  </a:lnTo>
                  <a:lnTo>
                    <a:pt x="16943" y="454170"/>
                  </a:lnTo>
                  <a:lnTo>
                    <a:pt x="18075" y="470062"/>
                  </a:lnTo>
                  <a:lnTo>
                    <a:pt x="18909" y="485959"/>
                  </a:lnTo>
                  <a:lnTo>
                    <a:pt x="19506" y="502098"/>
                  </a:lnTo>
                  <a:lnTo>
                    <a:pt x="19922" y="518379"/>
                  </a:lnTo>
                  <a:lnTo>
                    <a:pt x="20210" y="534470"/>
                  </a:lnTo>
                  <a:lnTo>
                    <a:pt x="20406" y="550194"/>
                  </a:lnTo>
                  <a:lnTo>
                    <a:pt x="20539" y="565857"/>
                  </a:lnTo>
                  <a:lnTo>
                    <a:pt x="20630" y="582125"/>
                  </a:lnTo>
                  <a:lnTo>
                    <a:pt x="20690" y="599323"/>
                  </a:lnTo>
                  <a:lnTo>
                    <a:pt x="20731" y="617127"/>
                  </a:lnTo>
                  <a:lnTo>
                    <a:pt x="20758" y="634779"/>
                  </a:lnTo>
                  <a:lnTo>
                    <a:pt x="20776" y="651820"/>
                  </a:lnTo>
                  <a:lnTo>
                    <a:pt x="20788" y="667553"/>
                  </a:lnTo>
                  <a:lnTo>
                    <a:pt x="20798" y="682424"/>
                  </a:lnTo>
                  <a:lnTo>
                    <a:pt x="20805" y="697732"/>
                  </a:lnTo>
                  <a:lnTo>
                    <a:pt x="20813" y="7159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49239" y="3432948"/>
              <a:ext cx="473784" cy="284270"/>
            </a:xfrm>
            <a:custGeom>
              <a:avLst/>
              <a:gdLst/>
              <a:ahLst/>
              <a:cxnLst/>
              <a:rect l="0" t="0" r="0" b="0"/>
              <a:pathLst>
                <a:path w="473784" h="284270">
                  <a:moveTo>
                    <a:pt x="473783" y="0"/>
                  </a:moveTo>
                  <a:lnTo>
                    <a:pt x="467848" y="5868"/>
                  </a:lnTo>
                  <a:lnTo>
                    <a:pt x="461644" y="11432"/>
                  </a:lnTo>
                  <a:lnTo>
                    <a:pt x="454548" y="17231"/>
                  </a:lnTo>
                  <a:lnTo>
                    <a:pt x="446607" y="23311"/>
                  </a:lnTo>
                  <a:lnTo>
                    <a:pt x="437961" y="29642"/>
                  </a:lnTo>
                  <a:lnTo>
                    <a:pt x="428762" y="36174"/>
                  </a:lnTo>
                  <a:lnTo>
                    <a:pt x="418990" y="43023"/>
                  </a:lnTo>
                  <a:lnTo>
                    <a:pt x="408451" y="50454"/>
                  </a:lnTo>
                  <a:lnTo>
                    <a:pt x="397110" y="58560"/>
                  </a:lnTo>
                  <a:lnTo>
                    <a:pt x="385224" y="67122"/>
                  </a:lnTo>
                  <a:lnTo>
                    <a:pt x="373246" y="75716"/>
                  </a:lnTo>
                  <a:lnTo>
                    <a:pt x="361449" y="84088"/>
                  </a:lnTo>
                  <a:lnTo>
                    <a:pt x="349917" y="92166"/>
                  </a:lnTo>
                  <a:lnTo>
                    <a:pt x="338641" y="99971"/>
                  </a:lnTo>
                  <a:lnTo>
                    <a:pt x="327565" y="107557"/>
                  </a:lnTo>
                  <a:lnTo>
                    <a:pt x="316313" y="115144"/>
                  </a:lnTo>
                  <a:lnTo>
                    <a:pt x="304227" y="123084"/>
                  </a:lnTo>
                  <a:lnTo>
                    <a:pt x="291022" y="131534"/>
                  </a:lnTo>
                  <a:lnTo>
                    <a:pt x="277066" y="140160"/>
                  </a:lnTo>
                  <a:lnTo>
                    <a:pt x="263159" y="148264"/>
                  </a:lnTo>
                  <a:lnTo>
                    <a:pt x="249769" y="155495"/>
                  </a:lnTo>
                  <a:lnTo>
                    <a:pt x="237018" y="161993"/>
                  </a:lnTo>
                  <a:lnTo>
                    <a:pt x="224849" y="168198"/>
                  </a:lnTo>
                  <a:lnTo>
                    <a:pt x="213152" y="174410"/>
                  </a:lnTo>
                  <a:lnTo>
                    <a:pt x="201976" y="180752"/>
                  </a:lnTo>
                  <a:lnTo>
                    <a:pt x="191529" y="187250"/>
                  </a:lnTo>
                  <a:lnTo>
                    <a:pt x="181862" y="193883"/>
                  </a:lnTo>
                  <a:lnTo>
                    <a:pt x="172723" y="200457"/>
                  </a:lnTo>
                  <a:lnTo>
                    <a:pt x="163665" y="206639"/>
                  </a:lnTo>
                  <a:lnTo>
                    <a:pt x="154415" y="212278"/>
                  </a:lnTo>
                  <a:lnTo>
                    <a:pt x="144727" y="217555"/>
                  </a:lnTo>
                  <a:lnTo>
                    <a:pt x="134304" y="222866"/>
                  </a:lnTo>
                  <a:lnTo>
                    <a:pt x="123064" y="228442"/>
                  </a:lnTo>
                  <a:lnTo>
                    <a:pt x="111091" y="234340"/>
                  </a:lnTo>
                  <a:lnTo>
                    <a:pt x="98529" y="240533"/>
                  </a:lnTo>
                  <a:lnTo>
                    <a:pt x="85530" y="246957"/>
                  </a:lnTo>
                  <a:lnTo>
                    <a:pt x="72379" y="253389"/>
                  </a:lnTo>
                  <a:lnTo>
                    <a:pt x="59476" y="259475"/>
                  </a:lnTo>
                  <a:lnTo>
                    <a:pt x="47037" y="265042"/>
                  </a:lnTo>
                  <a:lnTo>
                    <a:pt x="35527" y="269946"/>
                  </a:lnTo>
                  <a:lnTo>
                    <a:pt x="24629" y="274465"/>
                  </a:lnTo>
                  <a:lnTo>
                    <a:pt x="13390" y="278994"/>
                  </a:lnTo>
                  <a:lnTo>
                    <a:pt x="0" y="28426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1965" y="3232906"/>
              <a:ext cx="460355" cy="663297"/>
            </a:xfrm>
            <a:custGeom>
              <a:avLst/>
              <a:gdLst/>
              <a:ahLst/>
              <a:cxnLst/>
              <a:rect l="0" t="0" r="0" b="0"/>
              <a:pathLst>
                <a:path w="460355" h="663297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9"/>
                  </a:lnTo>
                  <a:lnTo>
                    <a:pt x="3727" y="101601"/>
                  </a:lnTo>
                  <a:lnTo>
                    <a:pt x="5376" y="117435"/>
                  </a:lnTo>
                  <a:lnTo>
                    <a:pt x="6778" y="133558"/>
                  </a:lnTo>
                  <a:lnTo>
                    <a:pt x="7872" y="149841"/>
                  </a:lnTo>
                  <a:lnTo>
                    <a:pt x="8679" y="165939"/>
                  </a:lnTo>
                  <a:lnTo>
                    <a:pt x="9262" y="181663"/>
                  </a:lnTo>
                  <a:lnTo>
                    <a:pt x="9839" y="196986"/>
                  </a:lnTo>
                  <a:lnTo>
                    <a:pt x="10767" y="211963"/>
                  </a:lnTo>
                  <a:lnTo>
                    <a:pt x="12207" y="226671"/>
                  </a:lnTo>
                  <a:lnTo>
                    <a:pt x="13990" y="241347"/>
                  </a:lnTo>
                  <a:lnTo>
                    <a:pt x="15725" y="256352"/>
                  </a:lnTo>
                  <a:lnTo>
                    <a:pt x="17187" y="271857"/>
                  </a:lnTo>
                  <a:lnTo>
                    <a:pt x="18320" y="287695"/>
                  </a:lnTo>
                  <a:lnTo>
                    <a:pt x="19154" y="303481"/>
                  </a:lnTo>
                  <a:lnTo>
                    <a:pt x="19754" y="318988"/>
                  </a:lnTo>
                  <a:lnTo>
                    <a:pt x="20344" y="334164"/>
                  </a:lnTo>
                  <a:lnTo>
                    <a:pt x="21279" y="349040"/>
                  </a:lnTo>
                  <a:lnTo>
                    <a:pt x="22725" y="363690"/>
                  </a:lnTo>
                  <a:lnTo>
                    <a:pt x="24511" y="378665"/>
                  </a:lnTo>
                  <a:lnTo>
                    <a:pt x="26249" y="394936"/>
                  </a:lnTo>
                  <a:lnTo>
                    <a:pt x="27712" y="412926"/>
                  </a:lnTo>
                  <a:lnTo>
                    <a:pt x="28846" y="432402"/>
                  </a:lnTo>
                  <a:lnTo>
                    <a:pt x="29681" y="452772"/>
                  </a:lnTo>
                  <a:lnTo>
                    <a:pt x="30278" y="473576"/>
                  </a:lnTo>
                  <a:lnTo>
                    <a:pt x="30695" y="494239"/>
                  </a:lnTo>
                  <a:lnTo>
                    <a:pt x="30982" y="514024"/>
                  </a:lnTo>
                  <a:lnTo>
                    <a:pt x="31169" y="532593"/>
                  </a:lnTo>
                  <a:lnTo>
                    <a:pt x="30938" y="549006"/>
                  </a:lnTo>
                  <a:lnTo>
                    <a:pt x="29035" y="561546"/>
                  </a:lnTo>
                  <a:lnTo>
                    <a:pt x="25000" y="567959"/>
                  </a:lnTo>
                  <a:lnTo>
                    <a:pt x="20616" y="567239"/>
                  </a:lnTo>
                  <a:lnTo>
                    <a:pt x="17243" y="561665"/>
                  </a:lnTo>
                  <a:lnTo>
                    <a:pt x="14942" y="552697"/>
                  </a:lnTo>
                  <a:lnTo>
                    <a:pt x="13432" y="541222"/>
                  </a:lnTo>
                  <a:lnTo>
                    <a:pt x="12614" y="527911"/>
                  </a:lnTo>
                  <a:lnTo>
                    <a:pt x="12613" y="513283"/>
                  </a:lnTo>
                  <a:lnTo>
                    <a:pt x="13440" y="497735"/>
                  </a:lnTo>
                  <a:lnTo>
                    <a:pt x="14985" y="481713"/>
                  </a:lnTo>
                  <a:lnTo>
                    <a:pt x="17096" y="465728"/>
                  </a:lnTo>
                  <a:lnTo>
                    <a:pt x="19634" y="450053"/>
                  </a:lnTo>
                  <a:lnTo>
                    <a:pt x="22643" y="434917"/>
                  </a:lnTo>
                  <a:lnTo>
                    <a:pt x="26342" y="420591"/>
                  </a:lnTo>
                  <a:lnTo>
                    <a:pt x="30793" y="407142"/>
                  </a:lnTo>
                  <a:lnTo>
                    <a:pt x="35918" y="394635"/>
                  </a:lnTo>
                  <a:lnTo>
                    <a:pt x="41582" y="383219"/>
                  </a:lnTo>
                  <a:lnTo>
                    <a:pt x="47667" y="372880"/>
                  </a:lnTo>
                  <a:lnTo>
                    <a:pt x="54550" y="363782"/>
                  </a:lnTo>
                  <a:lnTo>
                    <a:pt x="63066" y="356341"/>
                  </a:lnTo>
                  <a:lnTo>
                    <a:pt x="73532" y="350640"/>
                  </a:lnTo>
                  <a:lnTo>
                    <a:pt x="85477" y="346796"/>
                  </a:lnTo>
                  <a:lnTo>
                    <a:pt x="97951" y="345105"/>
                  </a:lnTo>
                  <a:lnTo>
                    <a:pt x="110334" y="345529"/>
                  </a:lnTo>
                  <a:lnTo>
                    <a:pt x="122222" y="347914"/>
                  </a:lnTo>
                  <a:lnTo>
                    <a:pt x="133271" y="352173"/>
                  </a:lnTo>
                  <a:lnTo>
                    <a:pt x="143399" y="358081"/>
                  </a:lnTo>
                  <a:lnTo>
                    <a:pt x="152708" y="365638"/>
                  </a:lnTo>
                  <a:lnTo>
                    <a:pt x="161361" y="375138"/>
                  </a:lnTo>
                  <a:lnTo>
                    <a:pt x="169518" y="386561"/>
                  </a:lnTo>
                  <a:lnTo>
                    <a:pt x="177153" y="399468"/>
                  </a:lnTo>
                  <a:lnTo>
                    <a:pt x="184062" y="413194"/>
                  </a:lnTo>
                  <a:lnTo>
                    <a:pt x="190194" y="427271"/>
                  </a:lnTo>
                  <a:lnTo>
                    <a:pt x="195634" y="441298"/>
                  </a:lnTo>
                  <a:lnTo>
                    <a:pt x="200523" y="454862"/>
                  </a:lnTo>
                  <a:lnTo>
                    <a:pt x="204993" y="467802"/>
                  </a:lnTo>
                  <a:lnTo>
                    <a:pt x="208996" y="480304"/>
                  </a:lnTo>
                  <a:lnTo>
                    <a:pt x="212312" y="492779"/>
                  </a:lnTo>
                  <a:lnTo>
                    <a:pt x="214877" y="505476"/>
                  </a:lnTo>
                  <a:lnTo>
                    <a:pt x="216769" y="518463"/>
                  </a:lnTo>
                  <a:lnTo>
                    <a:pt x="218123" y="531723"/>
                  </a:lnTo>
                  <a:lnTo>
                    <a:pt x="219070" y="545202"/>
                  </a:lnTo>
                  <a:lnTo>
                    <a:pt x="219725" y="558850"/>
                  </a:lnTo>
                  <a:lnTo>
                    <a:pt x="220172" y="572617"/>
                  </a:lnTo>
                  <a:lnTo>
                    <a:pt x="220481" y="586376"/>
                  </a:lnTo>
                  <a:lnTo>
                    <a:pt x="220872" y="596809"/>
                  </a:lnTo>
                  <a:lnTo>
                    <a:pt x="221683" y="600047"/>
                  </a:lnTo>
                  <a:lnTo>
                    <a:pt x="223044" y="597798"/>
                  </a:lnTo>
                  <a:lnTo>
                    <a:pt x="225102" y="592202"/>
                  </a:lnTo>
                  <a:lnTo>
                    <a:pt x="228080" y="584642"/>
                  </a:lnTo>
                  <a:lnTo>
                    <a:pt x="232008" y="575932"/>
                  </a:lnTo>
                  <a:lnTo>
                    <a:pt x="236762" y="566704"/>
                  </a:lnTo>
                  <a:lnTo>
                    <a:pt x="242170" y="557534"/>
                  </a:lnTo>
                  <a:lnTo>
                    <a:pt x="248063" y="548713"/>
                  </a:lnTo>
                  <a:lnTo>
                    <a:pt x="254307" y="540302"/>
                  </a:lnTo>
                  <a:lnTo>
                    <a:pt x="260797" y="532260"/>
                  </a:lnTo>
                  <a:lnTo>
                    <a:pt x="267467" y="524512"/>
                  </a:lnTo>
                  <a:lnTo>
                    <a:pt x="274589" y="516983"/>
                  </a:lnTo>
                  <a:lnTo>
                    <a:pt x="282742" y="509614"/>
                  </a:lnTo>
                  <a:lnTo>
                    <a:pt x="292153" y="502359"/>
                  </a:lnTo>
                  <a:lnTo>
                    <a:pt x="302577" y="495350"/>
                  </a:lnTo>
                  <a:lnTo>
                    <a:pt x="313492" y="488870"/>
                  </a:lnTo>
                  <a:lnTo>
                    <a:pt x="324537" y="483031"/>
                  </a:lnTo>
                  <a:lnTo>
                    <a:pt x="335545" y="477788"/>
                  </a:lnTo>
                  <a:lnTo>
                    <a:pt x="346462" y="473032"/>
                  </a:lnTo>
                  <a:lnTo>
                    <a:pt x="357284" y="468647"/>
                  </a:lnTo>
                  <a:lnTo>
                    <a:pt x="368024" y="464531"/>
                  </a:lnTo>
                  <a:lnTo>
                    <a:pt x="378702" y="460606"/>
                  </a:lnTo>
                  <a:lnTo>
                    <a:pt x="389335" y="456815"/>
                  </a:lnTo>
                  <a:lnTo>
                    <a:pt x="399935" y="453115"/>
                  </a:lnTo>
                  <a:lnTo>
                    <a:pt x="410512" y="449477"/>
                  </a:lnTo>
                  <a:lnTo>
                    <a:pt x="421063" y="445872"/>
                  </a:lnTo>
                  <a:lnTo>
                    <a:pt x="431269" y="441959"/>
                  </a:lnTo>
                  <a:lnTo>
                    <a:pt x="440516" y="437114"/>
                  </a:lnTo>
                  <a:lnTo>
                    <a:pt x="448534" y="431072"/>
                  </a:lnTo>
                  <a:lnTo>
                    <a:pt x="454899" y="423895"/>
                  </a:lnTo>
                  <a:lnTo>
                    <a:pt x="458894" y="415780"/>
                  </a:lnTo>
                  <a:lnTo>
                    <a:pt x="460354" y="406956"/>
                  </a:lnTo>
                  <a:lnTo>
                    <a:pt x="459571" y="397777"/>
                  </a:lnTo>
                  <a:lnTo>
                    <a:pt x="457002" y="388703"/>
                  </a:lnTo>
                  <a:lnTo>
                    <a:pt x="453091" y="379977"/>
                  </a:lnTo>
                  <a:lnTo>
                    <a:pt x="448046" y="371645"/>
                  </a:lnTo>
                  <a:lnTo>
                    <a:pt x="441845" y="363663"/>
                  </a:lnTo>
                  <a:lnTo>
                    <a:pt x="434564" y="355963"/>
                  </a:lnTo>
                  <a:lnTo>
                    <a:pt x="426218" y="348638"/>
                  </a:lnTo>
                  <a:lnTo>
                    <a:pt x="416706" y="341937"/>
                  </a:lnTo>
                  <a:lnTo>
                    <a:pt x="406081" y="335951"/>
                  </a:lnTo>
                  <a:lnTo>
                    <a:pt x="394522" y="330778"/>
                  </a:lnTo>
                  <a:lnTo>
                    <a:pt x="382238" y="326601"/>
                  </a:lnTo>
                  <a:lnTo>
                    <a:pt x="369424" y="323436"/>
                  </a:lnTo>
                  <a:lnTo>
                    <a:pt x="356397" y="321633"/>
                  </a:lnTo>
                  <a:lnTo>
                    <a:pt x="343579" y="321928"/>
                  </a:lnTo>
                  <a:lnTo>
                    <a:pt x="331181" y="324539"/>
                  </a:lnTo>
                  <a:lnTo>
                    <a:pt x="319230" y="329224"/>
                  </a:lnTo>
                  <a:lnTo>
                    <a:pt x="307663" y="335574"/>
                  </a:lnTo>
                  <a:lnTo>
                    <a:pt x="296412" y="343185"/>
                  </a:lnTo>
                  <a:lnTo>
                    <a:pt x="285890" y="352038"/>
                  </a:lnTo>
                  <a:lnTo>
                    <a:pt x="276954" y="362483"/>
                  </a:lnTo>
                  <a:lnTo>
                    <a:pt x="269945" y="374575"/>
                  </a:lnTo>
                  <a:lnTo>
                    <a:pt x="264731" y="387948"/>
                  </a:lnTo>
                  <a:lnTo>
                    <a:pt x="260982" y="401996"/>
                  </a:lnTo>
                  <a:lnTo>
                    <a:pt x="258352" y="416301"/>
                  </a:lnTo>
                  <a:lnTo>
                    <a:pt x="256702" y="430822"/>
                  </a:lnTo>
                  <a:lnTo>
                    <a:pt x="256102" y="445783"/>
                  </a:lnTo>
                  <a:lnTo>
                    <a:pt x="256507" y="461282"/>
                  </a:lnTo>
                  <a:lnTo>
                    <a:pt x="257759" y="476961"/>
                  </a:lnTo>
                  <a:lnTo>
                    <a:pt x="259669" y="492115"/>
                  </a:lnTo>
                  <a:lnTo>
                    <a:pt x="262070" y="506388"/>
                  </a:lnTo>
                  <a:lnTo>
                    <a:pt x="264988" y="519922"/>
                  </a:lnTo>
                  <a:lnTo>
                    <a:pt x="268624" y="533158"/>
                  </a:lnTo>
                  <a:lnTo>
                    <a:pt x="273033" y="546389"/>
                  </a:lnTo>
                  <a:lnTo>
                    <a:pt x="278131" y="559411"/>
                  </a:lnTo>
                  <a:lnTo>
                    <a:pt x="283776" y="571635"/>
                  </a:lnTo>
                  <a:lnTo>
                    <a:pt x="289838" y="582788"/>
                  </a:lnTo>
                  <a:lnTo>
                    <a:pt x="296367" y="592905"/>
                  </a:lnTo>
                  <a:lnTo>
                    <a:pt x="303581" y="602162"/>
                  </a:lnTo>
                  <a:lnTo>
                    <a:pt x="311546" y="610753"/>
                  </a:lnTo>
                  <a:lnTo>
                    <a:pt x="320183" y="618693"/>
                  </a:lnTo>
                  <a:lnTo>
                    <a:pt x="329358" y="625814"/>
                  </a:lnTo>
                  <a:lnTo>
                    <a:pt x="338944" y="632090"/>
                  </a:lnTo>
                  <a:lnTo>
                    <a:pt x="348991" y="637629"/>
                  </a:lnTo>
                  <a:lnTo>
                    <a:pt x="359721" y="642584"/>
                  </a:lnTo>
                  <a:lnTo>
                    <a:pt x="371190" y="647099"/>
                  </a:lnTo>
                  <a:lnTo>
                    <a:pt x="383096" y="651145"/>
                  </a:lnTo>
                  <a:lnTo>
                    <a:pt x="396240" y="654922"/>
                  </a:lnTo>
                  <a:lnTo>
                    <a:pt x="414013" y="658764"/>
                  </a:lnTo>
                  <a:lnTo>
                    <a:pt x="442197" y="66329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64445" y="3274089"/>
              <a:ext cx="427241" cy="727399"/>
            </a:xfrm>
            <a:custGeom>
              <a:avLst/>
              <a:gdLst/>
              <a:ahLst/>
              <a:cxnLst/>
              <a:rect l="0" t="0" r="0" b="0"/>
              <a:pathLst>
                <a:path w="427241" h="727399">
                  <a:moveTo>
                    <a:pt x="174557" y="506299"/>
                  </a:moveTo>
                  <a:lnTo>
                    <a:pt x="168689" y="497498"/>
                  </a:lnTo>
                  <a:lnTo>
                    <a:pt x="163125" y="489151"/>
                  </a:lnTo>
                  <a:lnTo>
                    <a:pt x="157325" y="480457"/>
                  </a:lnTo>
                  <a:lnTo>
                    <a:pt x="151245" y="471509"/>
                  </a:lnTo>
                  <a:lnTo>
                    <a:pt x="144915" y="462663"/>
                  </a:lnTo>
                  <a:lnTo>
                    <a:pt x="138382" y="454128"/>
                  </a:lnTo>
                  <a:lnTo>
                    <a:pt x="131534" y="446113"/>
                  </a:lnTo>
                  <a:lnTo>
                    <a:pt x="124103" y="438883"/>
                  </a:lnTo>
                  <a:lnTo>
                    <a:pt x="115992" y="432516"/>
                  </a:lnTo>
                  <a:lnTo>
                    <a:pt x="107257" y="427241"/>
                  </a:lnTo>
                  <a:lnTo>
                    <a:pt x="98015" y="423520"/>
                  </a:lnTo>
                  <a:lnTo>
                    <a:pt x="88395" y="421473"/>
                  </a:lnTo>
                  <a:lnTo>
                    <a:pt x="78664" y="421233"/>
                  </a:lnTo>
                  <a:lnTo>
                    <a:pt x="69211" y="423116"/>
                  </a:lnTo>
                  <a:lnTo>
                    <a:pt x="60226" y="427092"/>
                  </a:lnTo>
                  <a:lnTo>
                    <a:pt x="51719" y="433016"/>
                  </a:lnTo>
                  <a:lnTo>
                    <a:pt x="43619" y="440803"/>
                  </a:lnTo>
                  <a:lnTo>
                    <a:pt x="35839" y="450229"/>
                  </a:lnTo>
                  <a:lnTo>
                    <a:pt x="28462" y="461132"/>
                  </a:lnTo>
                  <a:lnTo>
                    <a:pt x="21726" y="473498"/>
                  </a:lnTo>
                  <a:lnTo>
                    <a:pt x="15716" y="487185"/>
                  </a:lnTo>
                  <a:lnTo>
                    <a:pt x="10527" y="501951"/>
                  </a:lnTo>
                  <a:lnTo>
                    <a:pt x="6340" y="517541"/>
                  </a:lnTo>
                  <a:lnTo>
                    <a:pt x="3158" y="533727"/>
                  </a:lnTo>
                  <a:lnTo>
                    <a:pt x="1004" y="550170"/>
                  </a:lnTo>
                  <a:lnTo>
                    <a:pt x="0" y="566437"/>
                  </a:lnTo>
                  <a:lnTo>
                    <a:pt x="102" y="582303"/>
                  </a:lnTo>
                  <a:lnTo>
                    <a:pt x="1135" y="597737"/>
                  </a:lnTo>
                  <a:lnTo>
                    <a:pt x="2891" y="612795"/>
                  </a:lnTo>
                  <a:lnTo>
                    <a:pt x="5184" y="627547"/>
                  </a:lnTo>
                  <a:lnTo>
                    <a:pt x="8028" y="641744"/>
                  </a:lnTo>
                  <a:lnTo>
                    <a:pt x="11615" y="654832"/>
                  </a:lnTo>
                  <a:lnTo>
                    <a:pt x="15991" y="666600"/>
                  </a:lnTo>
                  <a:lnTo>
                    <a:pt x="21064" y="677147"/>
                  </a:lnTo>
                  <a:lnTo>
                    <a:pt x="26695" y="686700"/>
                  </a:lnTo>
                  <a:lnTo>
                    <a:pt x="32752" y="695480"/>
                  </a:lnTo>
                  <a:lnTo>
                    <a:pt x="39446" y="703039"/>
                  </a:lnTo>
                  <a:lnTo>
                    <a:pt x="47304" y="708307"/>
                  </a:lnTo>
                  <a:lnTo>
                    <a:pt x="56514" y="710877"/>
                  </a:lnTo>
                  <a:lnTo>
                    <a:pt x="66802" y="710635"/>
                  </a:lnTo>
                  <a:lnTo>
                    <a:pt x="77625" y="707432"/>
                  </a:lnTo>
                  <a:lnTo>
                    <a:pt x="88599" y="701500"/>
                  </a:lnTo>
                  <a:lnTo>
                    <a:pt x="99220" y="693485"/>
                  </a:lnTo>
                  <a:lnTo>
                    <a:pt x="108812" y="684220"/>
                  </a:lnTo>
                  <a:lnTo>
                    <a:pt x="117108" y="674297"/>
                  </a:lnTo>
                  <a:lnTo>
                    <a:pt x="124185" y="664046"/>
                  </a:lnTo>
                  <a:lnTo>
                    <a:pt x="130262" y="653641"/>
                  </a:lnTo>
                  <a:lnTo>
                    <a:pt x="135582" y="643162"/>
                  </a:lnTo>
                  <a:lnTo>
                    <a:pt x="140514" y="632651"/>
                  </a:lnTo>
                  <a:lnTo>
                    <a:pt x="145528" y="622127"/>
                  </a:lnTo>
                  <a:lnTo>
                    <a:pt x="150868" y="611598"/>
                  </a:lnTo>
                  <a:lnTo>
                    <a:pt x="156424" y="601067"/>
                  </a:lnTo>
                  <a:lnTo>
                    <a:pt x="161846" y="590535"/>
                  </a:lnTo>
                  <a:lnTo>
                    <a:pt x="166937" y="580000"/>
                  </a:lnTo>
                  <a:lnTo>
                    <a:pt x="171659" y="569297"/>
                  </a:lnTo>
                  <a:lnTo>
                    <a:pt x="176056" y="558119"/>
                  </a:lnTo>
                  <a:lnTo>
                    <a:pt x="180197" y="546337"/>
                  </a:lnTo>
                  <a:lnTo>
                    <a:pt x="184147" y="533982"/>
                  </a:lnTo>
                  <a:lnTo>
                    <a:pt x="187960" y="521156"/>
                  </a:lnTo>
                  <a:lnTo>
                    <a:pt x="191672" y="507971"/>
                  </a:lnTo>
                  <a:lnTo>
                    <a:pt x="195149" y="494524"/>
                  </a:lnTo>
                  <a:lnTo>
                    <a:pt x="198104" y="480891"/>
                  </a:lnTo>
                  <a:lnTo>
                    <a:pt x="200429" y="467124"/>
                  </a:lnTo>
                  <a:lnTo>
                    <a:pt x="202329" y="453099"/>
                  </a:lnTo>
                  <a:lnTo>
                    <a:pt x="204219" y="438538"/>
                  </a:lnTo>
                  <a:lnTo>
                    <a:pt x="206345" y="423336"/>
                  </a:lnTo>
                  <a:lnTo>
                    <a:pt x="208774" y="407702"/>
                  </a:lnTo>
                  <a:lnTo>
                    <a:pt x="211484" y="392053"/>
                  </a:lnTo>
                  <a:lnTo>
                    <a:pt x="214416" y="376634"/>
                  </a:lnTo>
                  <a:lnTo>
                    <a:pt x="217351" y="361347"/>
                  </a:lnTo>
                  <a:lnTo>
                    <a:pt x="219936" y="345864"/>
                  </a:lnTo>
                  <a:lnTo>
                    <a:pt x="222003" y="330002"/>
                  </a:lnTo>
                  <a:lnTo>
                    <a:pt x="223559" y="313739"/>
                  </a:lnTo>
                  <a:lnTo>
                    <a:pt x="224685" y="297128"/>
                  </a:lnTo>
                  <a:lnTo>
                    <a:pt x="225480" y="280250"/>
                  </a:lnTo>
                  <a:lnTo>
                    <a:pt x="226032" y="263338"/>
                  </a:lnTo>
                  <a:lnTo>
                    <a:pt x="226411" y="246757"/>
                  </a:lnTo>
                  <a:lnTo>
                    <a:pt x="226664" y="230675"/>
                  </a:lnTo>
                  <a:lnTo>
                    <a:pt x="226665" y="214927"/>
                  </a:lnTo>
                  <a:lnTo>
                    <a:pt x="226134" y="199127"/>
                  </a:lnTo>
                  <a:lnTo>
                    <a:pt x="224960" y="183058"/>
                  </a:lnTo>
                  <a:lnTo>
                    <a:pt x="223188" y="166994"/>
                  </a:lnTo>
                  <a:lnTo>
                    <a:pt x="220927" y="151581"/>
                  </a:lnTo>
                  <a:lnTo>
                    <a:pt x="218300" y="137134"/>
                  </a:lnTo>
                  <a:lnTo>
                    <a:pt x="215569" y="123483"/>
                  </a:lnTo>
                  <a:lnTo>
                    <a:pt x="213124" y="110169"/>
                  </a:lnTo>
                  <a:lnTo>
                    <a:pt x="211141" y="96877"/>
                  </a:lnTo>
                  <a:lnTo>
                    <a:pt x="209302" y="83474"/>
                  </a:lnTo>
                  <a:lnTo>
                    <a:pt x="206922" y="69930"/>
                  </a:lnTo>
                  <a:lnTo>
                    <a:pt x="203652" y="56259"/>
                  </a:lnTo>
                  <a:lnTo>
                    <a:pt x="199641" y="42654"/>
                  </a:lnTo>
                  <a:lnTo>
                    <a:pt x="195330" y="29445"/>
                  </a:lnTo>
                  <a:lnTo>
                    <a:pt x="191007" y="16816"/>
                  </a:lnTo>
                  <a:lnTo>
                    <a:pt x="186285" y="5875"/>
                  </a:lnTo>
                  <a:lnTo>
                    <a:pt x="180600" y="0"/>
                  </a:lnTo>
                  <a:lnTo>
                    <a:pt x="174707" y="1106"/>
                  </a:lnTo>
                  <a:lnTo>
                    <a:pt x="169556" y="7385"/>
                  </a:lnTo>
                  <a:lnTo>
                    <a:pt x="165278" y="17541"/>
                  </a:lnTo>
                  <a:lnTo>
                    <a:pt x="161912" y="31101"/>
                  </a:lnTo>
                  <a:lnTo>
                    <a:pt x="159391" y="47552"/>
                  </a:lnTo>
                  <a:lnTo>
                    <a:pt x="157568" y="65805"/>
                  </a:lnTo>
                  <a:lnTo>
                    <a:pt x="156281" y="84366"/>
                  </a:lnTo>
                  <a:lnTo>
                    <a:pt x="155389" y="102367"/>
                  </a:lnTo>
                  <a:lnTo>
                    <a:pt x="154776" y="119539"/>
                  </a:lnTo>
                  <a:lnTo>
                    <a:pt x="154359" y="135912"/>
                  </a:lnTo>
                  <a:lnTo>
                    <a:pt x="154077" y="151630"/>
                  </a:lnTo>
                  <a:lnTo>
                    <a:pt x="153887" y="166849"/>
                  </a:lnTo>
                  <a:lnTo>
                    <a:pt x="153759" y="181704"/>
                  </a:lnTo>
                  <a:lnTo>
                    <a:pt x="153673" y="196306"/>
                  </a:lnTo>
                  <a:lnTo>
                    <a:pt x="153616" y="210897"/>
                  </a:lnTo>
                  <a:lnTo>
                    <a:pt x="153576" y="225841"/>
                  </a:lnTo>
                  <a:lnTo>
                    <a:pt x="153551" y="241305"/>
                  </a:lnTo>
                  <a:lnTo>
                    <a:pt x="153534" y="257285"/>
                  </a:lnTo>
                  <a:lnTo>
                    <a:pt x="153523" y="273697"/>
                  </a:lnTo>
                  <a:lnTo>
                    <a:pt x="153519" y="290439"/>
                  </a:lnTo>
                  <a:lnTo>
                    <a:pt x="153687" y="307257"/>
                  </a:lnTo>
                  <a:lnTo>
                    <a:pt x="154333" y="323775"/>
                  </a:lnTo>
                  <a:lnTo>
                    <a:pt x="155579" y="339814"/>
                  </a:lnTo>
                  <a:lnTo>
                    <a:pt x="157229" y="355532"/>
                  </a:lnTo>
                  <a:lnTo>
                    <a:pt x="158877" y="371313"/>
                  </a:lnTo>
                  <a:lnTo>
                    <a:pt x="160279" y="387374"/>
                  </a:lnTo>
                  <a:lnTo>
                    <a:pt x="161372" y="403602"/>
                  </a:lnTo>
                  <a:lnTo>
                    <a:pt x="162179" y="419658"/>
                  </a:lnTo>
                  <a:lnTo>
                    <a:pt x="162761" y="435345"/>
                  </a:lnTo>
                  <a:lnTo>
                    <a:pt x="163339" y="450473"/>
                  </a:lnTo>
                  <a:lnTo>
                    <a:pt x="164267" y="464786"/>
                  </a:lnTo>
                  <a:lnTo>
                    <a:pt x="165711" y="478235"/>
                  </a:lnTo>
                  <a:lnTo>
                    <a:pt x="167667" y="491250"/>
                  </a:lnTo>
                  <a:lnTo>
                    <a:pt x="170051" y="504602"/>
                  </a:lnTo>
                  <a:lnTo>
                    <a:pt x="172766" y="518701"/>
                  </a:lnTo>
                  <a:lnTo>
                    <a:pt x="175724" y="533444"/>
                  </a:lnTo>
                  <a:lnTo>
                    <a:pt x="178854" y="548420"/>
                  </a:lnTo>
                  <a:lnTo>
                    <a:pt x="182106" y="563317"/>
                  </a:lnTo>
                  <a:lnTo>
                    <a:pt x="185455" y="576865"/>
                  </a:lnTo>
                  <a:lnTo>
                    <a:pt x="189344" y="586471"/>
                  </a:lnTo>
                  <a:lnTo>
                    <a:pt x="194030" y="590654"/>
                  </a:lnTo>
                  <a:lnTo>
                    <a:pt x="198996" y="589786"/>
                  </a:lnTo>
                  <a:lnTo>
                    <a:pt x="204231" y="584971"/>
                  </a:lnTo>
                  <a:lnTo>
                    <a:pt x="209813" y="577453"/>
                  </a:lnTo>
                  <a:lnTo>
                    <a:pt x="215742" y="568390"/>
                  </a:lnTo>
                  <a:lnTo>
                    <a:pt x="221972" y="558541"/>
                  </a:lnTo>
                  <a:lnTo>
                    <a:pt x="228600" y="548478"/>
                  </a:lnTo>
                  <a:lnTo>
                    <a:pt x="235876" y="538713"/>
                  </a:lnTo>
                  <a:lnTo>
                    <a:pt x="243874" y="529475"/>
                  </a:lnTo>
                  <a:lnTo>
                    <a:pt x="252362" y="520778"/>
                  </a:lnTo>
                  <a:lnTo>
                    <a:pt x="260905" y="512540"/>
                  </a:lnTo>
                  <a:lnTo>
                    <a:pt x="269247" y="504664"/>
                  </a:lnTo>
                  <a:lnTo>
                    <a:pt x="277475" y="497218"/>
                  </a:lnTo>
                  <a:lnTo>
                    <a:pt x="285913" y="490436"/>
                  </a:lnTo>
                  <a:lnTo>
                    <a:pt x="294738" y="484390"/>
                  </a:lnTo>
                  <a:lnTo>
                    <a:pt x="303970" y="479006"/>
                  </a:lnTo>
                  <a:lnTo>
                    <a:pt x="313554" y="474156"/>
                  </a:lnTo>
                  <a:lnTo>
                    <a:pt x="323413" y="469707"/>
                  </a:lnTo>
                  <a:lnTo>
                    <a:pt x="333475" y="465549"/>
                  </a:lnTo>
                  <a:lnTo>
                    <a:pt x="343683" y="461596"/>
                  </a:lnTo>
                  <a:lnTo>
                    <a:pt x="353988" y="457780"/>
                  </a:lnTo>
                  <a:lnTo>
                    <a:pt x="364195" y="453894"/>
                  </a:lnTo>
                  <a:lnTo>
                    <a:pt x="373976" y="449599"/>
                  </a:lnTo>
                  <a:lnTo>
                    <a:pt x="383179" y="444740"/>
                  </a:lnTo>
                  <a:lnTo>
                    <a:pt x="391664" y="439171"/>
                  </a:lnTo>
                  <a:lnTo>
                    <a:pt x="399218" y="432675"/>
                  </a:lnTo>
                  <a:lnTo>
                    <a:pt x="405803" y="425233"/>
                  </a:lnTo>
                  <a:lnTo>
                    <a:pt x="411056" y="417135"/>
                  </a:lnTo>
                  <a:lnTo>
                    <a:pt x="414229" y="408861"/>
                  </a:lnTo>
                  <a:lnTo>
                    <a:pt x="415098" y="400705"/>
                  </a:lnTo>
                  <a:lnTo>
                    <a:pt x="413731" y="392774"/>
                  </a:lnTo>
                  <a:lnTo>
                    <a:pt x="410231" y="385069"/>
                  </a:lnTo>
                  <a:lnTo>
                    <a:pt x="404867" y="377567"/>
                  </a:lnTo>
                  <a:lnTo>
                    <a:pt x="397693" y="370717"/>
                  </a:lnTo>
                  <a:lnTo>
                    <a:pt x="388458" y="365400"/>
                  </a:lnTo>
                  <a:lnTo>
                    <a:pt x="377221" y="361979"/>
                  </a:lnTo>
                  <a:lnTo>
                    <a:pt x="364610" y="360496"/>
                  </a:lnTo>
                  <a:lnTo>
                    <a:pt x="351615" y="360939"/>
                  </a:lnTo>
                  <a:lnTo>
                    <a:pt x="338846" y="363099"/>
                  </a:lnTo>
                  <a:lnTo>
                    <a:pt x="326683" y="366971"/>
                  </a:lnTo>
                  <a:lnTo>
                    <a:pt x="315440" y="372835"/>
                  </a:lnTo>
                  <a:lnTo>
                    <a:pt x="305178" y="380670"/>
                  </a:lnTo>
                  <a:lnTo>
                    <a:pt x="295779" y="390352"/>
                  </a:lnTo>
                  <a:lnTo>
                    <a:pt x="287064" y="401824"/>
                  </a:lnTo>
                  <a:lnTo>
                    <a:pt x="278869" y="414876"/>
                  </a:lnTo>
                  <a:lnTo>
                    <a:pt x="271379" y="429198"/>
                  </a:lnTo>
                  <a:lnTo>
                    <a:pt x="265099" y="444481"/>
                  </a:lnTo>
                  <a:lnTo>
                    <a:pt x="260208" y="460463"/>
                  </a:lnTo>
                  <a:lnTo>
                    <a:pt x="256585" y="476939"/>
                  </a:lnTo>
                  <a:lnTo>
                    <a:pt x="253987" y="493758"/>
                  </a:lnTo>
                  <a:lnTo>
                    <a:pt x="252169" y="510813"/>
                  </a:lnTo>
                  <a:lnTo>
                    <a:pt x="251082" y="528029"/>
                  </a:lnTo>
                  <a:lnTo>
                    <a:pt x="250869" y="545354"/>
                  </a:lnTo>
                  <a:lnTo>
                    <a:pt x="251541" y="562748"/>
                  </a:lnTo>
                  <a:lnTo>
                    <a:pt x="253144" y="580023"/>
                  </a:lnTo>
                  <a:lnTo>
                    <a:pt x="255823" y="596855"/>
                  </a:lnTo>
                  <a:lnTo>
                    <a:pt x="259558" y="613100"/>
                  </a:lnTo>
                  <a:lnTo>
                    <a:pt x="264355" y="628619"/>
                  </a:lnTo>
                  <a:lnTo>
                    <a:pt x="270324" y="643202"/>
                  </a:lnTo>
                  <a:lnTo>
                    <a:pt x="277413" y="656822"/>
                  </a:lnTo>
                  <a:lnTo>
                    <a:pt x="285445" y="669444"/>
                  </a:lnTo>
                  <a:lnTo>
                    <a:pt x="294207" y="680936"/>
                  </a:lnTo>
                  <a:lnTo>
                    <a:pt x="303510" y="691328"/>
                  </a:lnTo>
                  <a:lnTo>
                    <a:pt x="313367" y="700460"/>
                  </a:lnTo>
                  <a:lnTo>
                    <a:pt x="323968" y="707923"/>
                  </a:lnTo>
                  <a:lnTo>
                    <a:pt x="335360" y="713648"/>
                  </a:lnTo>
                  <a:lnTo>
                    <a:pt x="347451" y="717849"/>
                  </a:lnTo>
                  <a:lnTo>
                    <a:pt x="360099" y="720843"/>
                  </a:lnTo>
                  <a:lnTo>
                    <a:pt x="373147" y="722935"/>
                  </a:lnTo>
                  <a:lnTo>
                    <a:pt x="385871" y="724379"/>
                  </a:lnTo>
                  <a:lnTo>
                    <a:pt x="398238" y="725522"/>
                  </a:lnTo>
                  <a:lnTo>
                    <a:pt x="411334" y="726471"/>
                  </a:lnTo>
                  <a:lnTo>
                    <a:pt x="427240" y="72739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17479" y="3699251"/>
              <a:ext cx="163721" cy="294038"/>
            </a:xfrm>
            <a:custGeom>
              <a:avLst/>
              <a:gdLst/>
              <a:ahLst/>
              <a:cxnLst/>
              <a:rect l="0" t="0" r="0" b="0"/>
              <a:pathLst>
                <a:path w="163721" h="294038">
                  <a:moveTo>
                    <a:pt x="153191" y="7438"/>
                  </a:moveTo>
                  <a:lnTo>
                    <a:pt x="144322" y="4571"/>
                  </a:lnTo>
                  <a:lnTo>
                    <a:pt x="135336" y="2429"/>
                  </a:lnTo>
                  <a:lnTo>
                    <a:pt x="125340" y="835"/>
                  </a:lnTo>
                  <a:lnTo>
                    <a:pt x="114359" y="0"/>
                  </a:lnTo>
                  <a:lnTo>
                    <a:pt x="102548" y="448"/>
                  </a:lnTo>
                  <a:lnTo>
                    <a:pt x="90099" y="2366"/>
                  </a:lnTo>
                  <a:lnTo>
                    <a:pt x="77507" y="5949"/>
                  </a:lnTo>
                  <a:lnTo>
                    <a:pt x="65522" y="11554"/>
                  </a:lnTo>
                  <a:lnTo>
                    <a:pt x="54511" y="19179"/>
                  </a:lnTo>
                  <a:lnTo>
                    <a:pt x="44647" y="28536"/>
                  </a:lnTo>
                  <a:lnTo>
                    <a:pt x="36087" y="39250"/>
                  </a:lnTo>
                  <a:lnTo>
                    <a:pt x="28772" y="50976"/>
                  </a:lnTo>
                  <a:lnTo>
                    <a:pt x="22503" y="63592"/>
                  </a:lnTo>
                  <a:lnTo>
                    <a:pt x="17042" y="77190"/>
                  </a:lnTo>
                  <a:lnTo>
                    <a:pt x="12180" y="91745"/>
                  </a:lnTo>
                  <a:lnTo>
                    <a:pt x="7912" y="107111"/>
                  </a:lnTo>
                  <a:lnTo>
                    <a:pt x="4416" y="123111"/>
                  </a:lnTo>
                  <a:lnTo>
                    <a:pt x="1740" y="139575"/>
                  </a:lnTo>
                  <a:lnTo>
                    <a:pt x="112" y="156209"/>
                  </a:lnTo>
                  <a:lnTo>
                    <a:pt x="0" y="172602"/>
                  </a:lnTo>
                  <a:lnTo>
                    <a:pt x="1523" y="188550"/>
                  </a:lnTo>
                  <a:lnTo>
                    <a:pt x="4495" y="203868"/>
                  </a:lnTo>
                  <a:lnTo>
                    <a:pt x="8625" y="218315"/>
                  </a:lnTo>
                  <a:lnTo>
                    <a:pt x="13627" y="231844"/>
                  </a:lnTo>
                  <a:lnTo>
                    <a:pt x="19424" y="244405"/>
                  </a:lnTo>
                  <a:lnTo>
                    <a:pt x="26138" y="255857"/>
                  </a:lnTo>
                  <a:lnTo>
                    <a:pt x="33769" y="266220"/>
                  </a:lnTo>
                  <a:lnTo>
                    <a:pt x="42349" y="275334"/>
                  </a:lnTo>
                  <a:lnTo>
                    <a:pt x="52019" y="282786"/>
                  </a:lnTo>
                  <a:lnTo>
                    <a:pt x="62745" y="288494"/>
                  </a:lnTo>
                  <a:lnTo>
                    <a:pt x="74203" y="292344"/>
                  </a:lnTo>
                  <a:lnTo>
                    <a:pt x="85886" y="294037"/>
                  </a:lnTo>
                  <a:lnTo>
                    <a:pt x="97478" y="293624"/>
                  </a:lnTo>
                  <a:lnTo>
                    <a:pt x="108797" y="291543"/>
                  </a:lnTo>
                  <a:lnTo>
                    <a:pt x="121027" y="288130"/>
                  </a:lnTo>
                  <a:lnTo>
                    <a:pt x="137471" y="281970"/>
                  </a:lnTo>
                  <a:lnTo>
                    <a:pt x="163720" y="27065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75954" y="3822502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7" y="35200"/>
                  </a:lnTo>
                  <a:lnTo>
                    <a:pt x="2080" y="50467"/>
                  </a:lnTo>
                  <a:lnTo>
                    <a:pt x="3905" y="66626"/>
                  </a:lnTo>
                  <a:lnTo>
                    <a:pt x="6202" y="83755"/>
                  </a:lnTo>
                  <a:lnTo>
                    <a:pt x="8853" y="101823"/>
                  </a:lnTo>
                  <a:lnTo>
                    <a:pt x="11598" y="120361"/>
                  </a:lnTo>
                  <a:lnTo>
                    <a:pt x="14054" y="138579"/>
                  </a:lnTo>
                  <a:lnTo>
                    <a:pt x="16039" y="156041"/>
                  </a:lnTo>
                  <a:lnTo>
                    <a:pt x="17742" y="172273"/>
                  </a:lnTo>
                  <a:lnTo>
                    <a:pt x="19897" y="188284"/>
                  </a:lnTo>
                  <a:lnTo>
                    <a:pt x="23806" y="206595"/>
                  </a:lnTo>
                  <a:lnTo>
                    <a:pt x="31586" y="23162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54898" y="360140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81239" y="3720805"/>
              <a:ext cx="336913" cy="312268"/>
            </a:xfrm>
            <a:custGeom>
              <a:avLst/>
              <a:gdLst/>
              <a:ahLst/>
              <a:cxnLst/>
              <a:rect l="0" t="0" r="0" b="0"/>
              <a:pathLst>
                <a:path w="336913" h="312268">
                  <a:moveTo>
                    <a:pt x="0" y="196454"/>
                  </a:moveTo>
                  <a:lnTo>
                    <a:pt x="2934" y="208121"/>
                  </a:lnTo>
                  <a:lnTo>
                    <a:pt x="5717" y="218610"/>
                  </a:lnTo>
                  <a:lnTo>
                    <a:pt x="8615" y="228912"/>
                  </a:lnTo>
                  <a:lnTo>
                    <a:pt x="11656" y="239214"/>
                  </a:lnTo>
                  <a:lnTo>
                    <a:pt x="14821" y="249557"/>
                  </a:lnTo>
                  <a:lnTo>
                    <a:pt x="18080" y="259952"/>
                  </a:lnTo>
                  <a:lnTo>
                    <a:pt x="21246" y="270552"/>
                  </a:lnTo>
                  <a:lnTo>
                    <a:pt x="23989" y="281659"/>
                  </a:lnTo>
                  <a:lnTo>
                    <a:pt x="26164" y="293290"/>
                  </a:lnTo>
                  <a:lnTo>
                    <a:pt x="27753" y="301827"/>
                  </a:lnTo>
                  <a:lnTo>
                    <a:pt x="28530" y="303021"/>
                  </a:lnTo>
                  <a:lnTo>
                    <a:pt x="28215" y="298600"/>
                  </a:lnTo>
                  <a:lnTo>
                    <a:pt x="27109" y="290468"/>
                  </a:lnTo>
                  <a:lnTo>
                    <a:pt x="25773" y="279658"/>
                  </a:lnTo>
                  <a:lnTo>
                    <a:pt x="24544" y="266870"/>
                  </a:lnTo>
                  <a:lnTo>
                    <a:pt x="23380" y="252969"/>
                  </a:lnTo>
                  <a:lnTo>
                    <a:pt x="21984" y="238988"/>
                  </a:lnTo>
                  <a:lnTo>
                    <a:pt x="20194" y="225485"/>
                  </a:lnTo>
                  <a:lnTo>
                    <a:pt x="18159" y="212291"/>
                  </a:lnTo>
                  <a:lnTo>
                    <a:pt x="16245" y="198747"/>
                  </a:lnTo>
                  <a:lnTo>
                    <a:pt x="14664" y="184481"/>
                  </a:lnTo>
                  <a:lnTo>
                    <a:pt x="13619" y="169438"/>
                  </a:lnTo>
                  <a:lnTo>
                    <a:pt x="13375" y="153720"/>
                  </a:lnTo>
                  <a:lnTo>
                    <a:pt x="13994" y="137481"/>
                  </a:lnTo>
                  <a:lnTo>
                    <a:pt x="15377" y="121184"/>
                  </a:lnTo>
                  <a:lnTo>
                    <a:pt x="17368" y="105556"/>
                  </a:lnTo>
                  <a:lnTo>
                    <a:pt x="19824" y="90958"/>
                  </a:lnTo>
                  <a:lnTo>
                    <a:pt x="22947" y="78041"/>
                  </a:lnTo>
                  <a:lnTo>
                    <a:pt x="27253" y="67874"/>
                  </a:lnTo>
                  <a:lnTo>
                    <a:pt x="32926" y="60795"/>
                  </a:lnTo>
                  <a:lnTo>
                    <a:pt x="39684" y="56993"/>
                  </a:lnTo>
                  <a:lnTo>
                    <a:pt x="46984" y="56844"/>
                  </a:lnTo>
                  <a:lnTo>
                    <a:pt x="54449" y="60179"/>
                  </a:lnTo>
                  <a:lnTo>
                    <a:pt x="61900" y="66109"/>
                  </a:lnTo>
                  <a:lnTo>
                    <a:pt x="69276" y="73357"/>
                  </a:lnTo>
                  <a:lnTo>
                    <a:pt x="76562" y="81074"/>
                  </a:lnTo>
                  <a:lnTo>
                    <a:pt x="83606" y="89011"/>
                  </a:lnTo>
                  <a:lnTo>
                    <a:pt x="90117" y="97316"/>
                  </a:lnTo>
                  <a:lnTo>
                    <a:pt x="95985" y="106090"/>
                  </a:lnTo>
                  <a:lnTo>
                    <a:pt x="101419" y="115473"/>
                  </a:lnTo>
                  <a:lnTo>
                    <a:pt x="106835" y="125698"/>
                  </a:lnTo>
                  <a:lnTo>
                    <a:pt x="112478" y="136805"/>
                  </a:lnTo>
                  <a:lnTo>
                    <a:pt x="118252" y="148521"/>
                  </a:lnTo>
                  <a:lnTo>
                    <a:pt x="123829" y="160379"/>
                  </a:lnTo>
                  <a:lnTo>
                    <a:pt x="129034" y="172025"/>
                  </a:lnTo>
                  <a:lnTo>
                    <a:pt x="134105" y="180934"/>
                  </a:lnTo>
                  <a:lnTo>
                    <a:pt x="138747" y="183648"/>
                  </a:lnTo>
                  <a:lnTo>
                    <a:pt x="142024" y="180425"/>
                  </a:lnTo>
                  <a:lnTo>
                    <a:pt x="144081" y="172704"/>
                  </a:lnTo>
                  <a:lnTo>
                    <a:pt x="145335" y="161816"/>
                  </a:lnTo>
                  <a:lnTo>
                    <a:pt x="146099" y="148754"/>
                  </a:lnTo>
                  <a:lnTo>
                    <a:pt x="146576" y="134223"/>
                  </a:lnTo>
                  <a:lnTo>
                    <a:pt x="147044" y="118866"/>
                  </a:lnTo>
                  <a:lnTo>
                    <a:pt x="147879" y="103318"/>
                  </a:lnTo>
                  <a:lnTo>
                    <a:pt x="149252" y="87931"/>
                  </a:lnTo>
                  <a:lnTo>
                    <a:pt x="151155" y="72984"/>
                  </a:lnTo>
                  <a:lnTo>
                    <a:pt x="153502" y="58784"/>
                  </a:lnTo>
                  <a:lnTo>
                    <a:pt x="156201" y="45424"/>
                  </a:lnTo>
                  <a:lnTo>
                    <a:pt x="159486" y="33145"/>
                  </a:lnTo>
                  <a:lnTo>
                    <a:pt x="163902" y="22415"/>
                  </a:lnTo>
                  <a:lnTo>
                    <a:pt x="169647" y="13358"/>
                  </a:lnTo>
                  <a:lnTo>
                    <a:pt x="176455" y="6274"/>
                  </a:lnTo>
                  <a:lnTo>
                    <a:pt x="183788" y="1789"/>
                  </a:lnTo>
                  <a:lnTo>
                    <a:pt x="191280" y="0"/>
                  </a:lnTo>
                  <a:lnTo>
                    <a:pt x="198919" y="731"/>
                  </a:lnTo>
                  <a:lnTo>
                    <a:pt x="206952" y="3797"/>
                  </a:lnTo>
                  <a:lnTo>
                    <a:pt x="215502" y="8859"/>
                  </a:lnTo>
                  <a:lnTo>
                    <a:pt x="224550" y="15662"/>
                  </a:lnTo>
                  <a:lnTo>
                    <a:pt x="234008" y="24114"/>
                  </a:lnTo>
                  <a:lnTo>
                    <a:pt x="243774" y="34012"/>
                  </a:lnTo>
                  <a:lnTo>
                    <a:pt x="253433" y="44910"/>
                  </a:lnTo>
                  <a:lnTo>
                    <a:pt x="262307" y="56216"/>
                  </a:lnTo>
                  <a:lnTo>
                    <a:pt x="270085" y="67559"/>
                  </a:lnTo>
                  <a:lnTo>
                    <a:pt x="276798" y="78784"/>
                  </a:lnTo>
                  <a:lnTo>
                    <a:pt x="282622" y="89855"/>
                  </a:lnTo>
                  <a:lnTo>
                    <a:pt x="287764" y="100793"/>
                  </a:lnTo>
                  <a:lnTo>
                    <a:pt x="292405" y="111953"/>
                  </a:lnTo>
                  <a:lnTo>
                    <a:pt x="296691" y="123978"/>
                  </a:lnTo>
                  <a:lnTo>
                    <a:pt x="300730" y="137151"/>
                  </a:lnTo>
                  <a:lnTo>
                    <a:pt x="304596" y="151425"/>
                  </a:lnTo>
                  <a:lnTo>
                    <a:pt x="308346" y="166611"/>
                  </a:lnTo>
                  <a:lnTo>
                    <a:pt x="312014" y="182490"/>
                  </a:lnTo>
                  <a:lnTo>
                    <a:pt x="315458" y="198711"/>
                  </a:lnTo>
                  <a:lnTo>
                    <a:pt x="318392" y="214820"/>
                  </a:lnTo>
                  <a:lnTo>
                    <a:pt x="320701" y="230567"/>
                  </a:lnTo>
                  <a:lnTo>
                    <a:pt x="322624" y="245690"/>
                  </a:lnTo>
                  <a:lnTo>
                    <a:pt x="324948" y="261505"/>
                  </a:lnTo>
                  <a:lnTo>
                    <a:pt x="328998" y="281636"/>
                  </a:lnTo>
                  <a:lnTo>
                    <a:pt x="336912" y="31226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04019" y="3755368"/>
              <a:ext cx="303688" cy="292779"/>
            </a:xfrm>
            <a:custGeom>
              <a:avLst/>
              <a:gdLst/>
              <a:ahLst/>
              <a:cxnLst/>
              <a:rect l="0" t="0" r="0" b="0"/>
              <a:pathLst>
                <a:path w="303688" h="292779">
                  <a:moveTo>
                    <a:pt x="124702" y="204005"/>
                  </a:moveTo>
                  <a:lnTo>
                    <a:pt x="124703" y="192202"/>
                  </a:lnTo>
                  <a:lnTo>
                    <a:pt x="124703" y="180433"/>
                  </a:lnTo>
                  <a:lnTo>
                    <a:pt x="124703" y="167539"/>
                  </a:lnTo>
                  <a:lnTo>
                    <a:pt x="124703" y="153517"/>
                  </a:lnTo>
                  <a:lnTo>
                    <a:pt x="124703" y="138541"/>
                  </a:lnTo>
                  <a:lnTo>
                    <a:pt x="124694" y="122832"/>
                  </a:lnTo>
                  <a:lnTo>
                    <a:pt x="124347" y="107075"/>
                  </a:lnTo>
                  <a:lnTo>
                    <a:pt x="123050" y="92348"/>
                  </a:lnTo>
                  <a:lnTo>
                    <a:pt x="120544" y="79152"/>
                  </a:lnTo>
                  <a:lnTo>
                    <a:pt x="116893" y="67313"/>
                  </a:lnTo>
                  <a:lnTo>
                    <a:pt x="112301" y="56280"/>
                  </a:lnTo>
                  <a:lnTo>
                    <a:pt x="106984" y="45635"/>
                  </a:lnTo>
                  <a:lnTo>
                    <a:pt x="100974" y="35313"/>
                  </a:lnTo>
                  <a:lnTo>
                    <a:pt x="94116" y="25514"/>
                  </a:lnTo>
                  <a:lnTo>
                    <a:pt x="86395" y="16339"/>
                  </a:lnTo>
                  <a:lnTo>
                    <a:pt x="77924" y="8397"/>
                  </a:lnTo>
                  <a:lnTo>
                    <a:pt x="68859" y="2812"/>
                  </a:lnTo>
                  <a:lnTo>
                    <a:pt x="59361" y="0"/>
                  </a:lnTo>
                  <a:lnTo>
                    <a:pt x="49883" y="65"/>
                  </a:lnTo>
                  <a:lnTo>
                    <a:pt x="41131" y="3143"/>
                  </a:lnTo>
                  <a:lnTo>
                    <a:pt x="33435" y="8997"/>
                  </a:lnTo>
                  <a:lnTo>
                    <a:pt x="26778" y="17299"/>
                  </a:lnTo>
                  <a:lnTo>
                    <a:pt x="20990" y="27820"/>
                  </a:lnTo>
                  <a:lnTo>
                    <a:pt x="15878" y="40227"/>
                  </a:lnTo>
                  <a:lnTo>
                    <a:pt x="11426" y="54282"/>
                  </a:lnTo>
                  <a:lnTo>
                    <a:pt x="7799" y="69917"/>
                  </a:lnTo>
                  <a:lnTo>
                    <a:pt x="5022" y="86948"/>
                  </a:lnTo>
                  <a:lnTo>
                    <a:pt x="2986" y="104942"/>
                  </a:lnTo>
                  <a:lnTo>
                    <a:pt x="1535" y="123320"/>
                  </a:lnTo>
                  <a:lnTo>
                    <a:pt x="526" y="141709"/>
                  </a:lnTo>
                  <a:lnTo>
                    <a:pt x="0" y="159632"/>
                  </a:lnTo>
                  <a:lnTo>
                    <a:pt x="173" y="176441"/>
                  </a:lnTo>
                  <a:lnTo>
                    <a:pt x="1102" y="191898"/>
                  </a:lnTo>
                  <a:lnTo>
                    <a:pt x="2709" y="206260"/>
                  </a:lnTo>
                  <a:lnTo>
                    <a:pt x="4858" y="220068"/>
                  </a:lnTo>
                  <a:lnTo>
                    <a:pt x="7425" y="233684"/>
                  </a:lnTo>
                  <a:lnTo>
                    <a:pt x="10623" y="246798"/>
                  </a:lnTo>
                  <a:lnTo>
                    <a:pt x="14979" y="258553"/>
                  </a:lnTo>
                  <a:lnTo>
                    <a:pt x="20686" y="268555"/>
                  </a:lnTo>
                  <a:lnTo>
                    <a:pt x="27467" y="276237"/>
                  </a:lnTo>
                  <a:lnTo>
                    <a:pt x="34784" y="280658"/>
                  </a:lnTo>
                  <a:lnTo>
                    <a:pt x="42259" y="281620"/>
                  </a:lnTo>
                  <a:lnTo>
                    <a:pt x="49718" y="279537"/>
                  </a:lnTo>
                  <a:lnTo>
                    <a:pt x="57098" y="275032"/>
                  </a:lnTo>
                  <a:lnTo>
                    <a:pt x="64392" y="268704"/>
                  </a:lnTo>
                  <a:lnTo>
                    <a:pt x="71611" y="260734"/>
                  </a:lnTo>
                  <a:lnTo>
                    <a:pt x="78771" y="250892"/>
                  </a:lnTo>
                  <a:lnTo>
                    <a:pt x="85889" y="239207"/>
                  </a:lnTo>
                  <a:lnTo>
                    <a:pt x="92975" y="226108"/>
                  </a:lnTo>
                  <a:lnTo>
                    <a:pt x="100041" y="212246"/>
                  </a:lnTo>
                  <a:lnTo>
                    <a:pt x="107081" y="198065"/>
                  </a:lnTo>
                  <a:lnTo>
                    <a:pt x="113776" y="183627"/>
                  </a:lnTo>
                  <a:lnTo>
                    <a:pt x="119513" y="168722"/>
                  </a:lnTo>
                  <a:lnTo>
                    <a:pt x="124039" y="153260"/>
                  </a:lnTo>
                  <a:lnTo>
                    <a:pt x="127586" y="137606"/>
                  </a:lnTo>
                  <a:lnTo>
                    <a:pt x="130665" y="122468"/>
                  </a:lnTo>
                  <a:lnTo>
                    <a:pt x="133633" y="108238"/>
                  </a:lnTo>
                  <a:lnTo>
                    <a:pt x="136838" y="95936"/>
                  </a:lnTo>
                  <a:lnTo>
                    <a:pt x="141417" y="87782"/>
                  </a:lnTo>
                  <a:lnTo>
                    <a:pt x="147579" y="84811"/>
                  </a:lnTo>
                  <a:lnTo>
                    <a:pt x="153647" y="86066"/>
                  </a:lnTo>
                  <a:lnTo>
                    <a:pt x="159093" y="90345"/>
                  </a:lnTo>
                  <a:lnTo>
                    <a:pt x="163964" y="97189"/>
                  </a:lnTo>
                  <a:lnTo>
                    <a:pt x="168406" y="106850"/>
                  </a:lnTo>
                  <a:lnTo>
                    <a:pt x="172548" y="119244"/>
                  </a:lnTo>
                  <a:lnTo>
                    <a:pt x="176483" y="133475"/>
                  </a:lnTo>
                  <a:lnTo>
                    <a:pt x="180277" y="148111"/>
                  </a:lnTo>
                  <a:lnTo>
                    <a:pt x="183978" y="162288"/>
                  </a:lnTo>
                  <a:lnTo>
                    <a:pt x="187615" y="175722"/>
                  </a:lnTo>
                  <a:lnTo>
                    <a:pt x="191210" y="188425"/>
                  </a:lnTo>
                  <a:lnTo>
                    <a:pt x="194782" y="200518"/>
                  </a:lnTo>
                  <a:lnTo>
                    <a:pt x="198502" y="211977"/>
                  </a:lnTo>
                  <a:lnTo>
                    <a:pt x="202686" y="222622"/>
                  </a:lnTo>
                  <a:lnTo>
                    <a:pt x="207465" y="232431"/>
                  </a:lnTo>
                  <a:lnTo>
                    <a:pt x="212812" y="241836"/>
                  </a:lnTo>
                  <a:lnTo>
                    <a:pt x="218626" y="251606"/>
                  </a:lnTo>
                  <a:lnTo>
                    <a:pt x="224805" y="262124"/>
                  </a:lnTo>
                  <a:lnTo>
                    <a:pt x="231582" y="272631"/>
                  </a:lnTo>
                  <a:lnTo>
                    <a:pt x="239494" y="281479"/>
                  </a:lnTo>
                  <a:lnTo>
                    <a:pt x="248732" y="287864"/>
                  </a:lnTo>
                  <a:lnTo>
                    <a:pt x="258769" y="291584"/>
                  </a:lnTo>
                  <a:lnTo>
                    <a:pt x="269629" y="292778"/>
                  </a:lnTo>
                  <a:lnTo>
                    <a:pt x="283385" y="289304"/>
                  </a:lnTo>
                  <a:lnTo>
                    <a:pt x="303687" y="27770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55307" y="3338191"/>
              <a:ext cx="52400" cy="579069"/>
            </a:xfrm>
            <a:custGeom>
              <a:avLst/>
              <a:gdLst/>
              <a:ahLst/>
              <a:cxnLst/>
              <a:rect l="0" t="0" r="0" b="0"/>
              <a:pathLst>
                <a:path w="52400" h="579069">
                  <a:moveTo>
                    <a:pt x="20813" y="0"/>
                  </a:moveTo>
                  <a:lnTo>
                    <a:pt x="15079" y="8935"/>
                  </a:lnTo>
                  <a:lnTo>
                    <a:pt x="10795" y="18563"/>
                  </a:lnTo>
                  <a:lnTo>
                    <a:pt x="7589" y="29850"/>
                  </a:lnTo>
                  <a:lnTo>
                    <a:pt x="5229" y="42518"/>
                  </a:lnTo>
                  <a:lnTo>
                    <a:pt x="3532" y="55997"/>
                  </a:lnTo>
                  <a:lnTo>
                    <a:pt x="2336" y="69869"/>
                  </a:lnTo>
                  <a:lnTo>
                    <a:pt x="1507" y="83905"/>
                  </a:lnTo>
                  <a:lnTo>
                    <a:pt x="939" y="97996"/>
                  </a:lnTo>
                  <a:lnTo>
                    <a:pt x="551" y="112098"/>
                  </a:lnTo>
                  <a:lnTo>
                    <a:pt x="290" y="126192"/>
                  </a:lnTo>
                  <a:lnTo>
                    <a:pt x="113" y="140273"/>
                  </a:lnTo>
                  <a:lnTo>
                    <a:pt x="0" y="154348"/>
                  </a:lnTo>
                  <a:lnTo>
                    <a:pt x="93" y="168582"/>
                  </a:lnTo>
                  <a:lnTo>
                    <a:pt x="689" y="183285"/>
                  </a:lnTo>
                  <a:lnTo>
                    <a:pt x="1907" y="198583"/>
                  </a:lnTo>
                  <a:lnTo>
                    <a:pt x="3709" y="214281"/>
                  </a:lnTo>
                  <a:lnTo>
                    <a:pt x="5989" y="229972"/>
                  </a:lnTo>
                  <a:lnTo>
                    <a:pt x="8631" y="245422"/>
                  </a:lnTo>
                  <a:lnTo>
                    <a:pt x="11368" y="260727"/>
                  </a:lnTo>
                  <a:lnTo>
                    <a:pt x="13820" y="276224"/>
                  </a:lnTo>
                  <a:lnTo>
                    <a:pt x="15802" y="292089"/>
                  </a:lnTo>
                  <a:lnTo>
                    <a:pt x="17470" y="308186"/>
                  </a:lnTo>
                  <a:lnTo>
                    <a:pt x="19205" y="324152"/>
                  </a:lnTo>
                  <a:lnTo>
                    <a:pt x="21226" y="339789"/>
                  </a:lnTo>
                  <a:lnTo>
                    <a:pt x="23586" y="355222"/>
                  </a:lnTo>
                  <a:lnTo>
                    <a:pt x="26249" y="370804"/>
                  </a:lnTo>
                  <a:lnTo>
                    <a:pt x="29150" y="386728"/>
                  </a:lnTo>
                  <a:lnTo>
                    <a:pt x="32065" y="402863"/>
                  </a:lnTo>
                  <a:lnTo>
                    <a:pt x="34635" y="418855"/>
                  </a:lnTo>
                  <a:lnTo>
                    <a:pt x="36698" y="434501"/>
                  </a:lnTo>
                  <a:lnTo>
                    <a:pt x="38420" y="449601"/>
                  </a:lnTo>
                  <a:lnTo>
                    <a:pt x="40191" y="463893"/>
                  </a:lnTo>
                  <a:lnTo>
                    <a:pt x="42231" y="477325"/>
                  </a:lnTo>
                  <a:lnTo>
                    <a:pt x="44433" y="490159"/>
                  </a:lnTo>
                  <a:lnTo>
                    <a:pt x="46459" y="502857"/>
                  </a:lnTo>
                  <a:lnTo>
                    <a:pt x="48120" y="515689"/>
                  </a:lnTo>
                  <a:lnTo>
                    <a:pt x="49389" y="528334"/>
                  </a:lnTo>
                  <a:lnTo>
                    <a:pt x="50454" y="541319"/>
                  </a:lnTo>
                  <a:lnTo>
                    <a:pt x="51403" y="556907"/>
                  </a:lnTo>
                  <a:lnTo>
                    <a:pt x="52399" y="5790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02544" y="3917259"/>
              <a:ext cx="72544" cy="600125"/>
            </a:xfrm>
            <a:custGeom>
              <a:avLst/>
              <a:gdLst/>
              <a:ahLst/>
              <a:cxnLst/>
              <a:rect l="0" t="0" r="0" b="0"/>
              <a:pathLst>
                <a:path w="72544" h="600125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78"/>
                  </a:lnTo>
                  <a:lnTo>
                    <a:pt x="11655" y="54593"/>
                  </a:lnTo>
                  <a:lnTo>
                    <a:pt x="14820" y="68750"/>
                  </a:lnTo>
                  <a:lnTo>
                    <a:pt x="18079" y="83656"/>
                  </a:lnTo>
                  <a:lnTo>
                    <a:pt x="21245" y="99248"/>
                  </a:lnTo>
                  <a:lnTo>
                    <a:pt x="23988" y="115394"/>
                  </a:lnTo>
                  <a:lnTo>
                    <a:pt x="26169" y="131958"/>
                  </a:lnTo>
                  <a:lnTo>
                    <a:pt x="27972" y="148827"/>
                  </a:lnTo>
                  <a:lnTo>
                    <a:pt x="29795" y="165909"/>
                  </a:lnTo>
                  <a:lnTo>
                    <a:pt x="31877" y="183146"/>
                  </a:lnTo>
                  <a:lnTo>
                    <a:pt x="34277" y="200653"/>
                  </a:lnTo>
                  <a:lnTo>
                    <a:pt x="36967" y="218706"/>
                  </a:lnTo>
                  <a:lnTo>
                    <a:pt x="39891" y="237406"/>
                  </a:lnTo>
                  <a:lnTo>
                    <a:pt x="42991" y="256541"/>
                  </a:lnTo>
                  <a:lnTo>
                    <a:pt x="46218" y="275693"/>
                  </a:lnTo>
                  <a:lnTo>
                    <a:pt x="49529" y="294614"/>
                  </a:lnTo>
                  <a:lnTo>
                    <a:pt x="52734" y="313236"/>
                  </a:lnTo>
                  <a:lnTo>
                    <a:pt x="55506" y="331579"/>
                  </a:lnTo>
                  <a:lnTo>
                    <a:pt x="57708" y="349696"/>
                  </a:lnTo>
                  <a:lnTo>
                    <a:pt x="59525" y="367642"/>
                  </a:lnTo>
                  <a:lnTo>
                    <a:pt x="61359" y="385465"/>
                  </a:lnTo>
                  <a:lnTo>
                    <a:pt x="63443" y="403197"/>
                  </a:lnTo>
                  <a:lnTo>
                    <a:pt x="65675" y="420699"/>
                  </a:lnTo>
                  <a:lnTo>
                    <a:pt x="67719" y="437685"/>
                  </a:lnTo>
                  <a:lnTo>
                    <a:pt x="69393" y="454042"/>
                  </a:lnTo>
                  <a:lnTo>
                    <a:pt x="70669" y="469976"/>
                  </a:lnTo>
                  <a:lnTo>
                    <a:pt x="71599" y="485902"/>
                  </a:lnTo>
                  <a:lnTo>
                    <a:pt x="72256" y="502055"/>
                  </a:lnTo>
                  <a:lnTo>
                    <a:pt x="72543" y="518176"/>
                  </a:lnTo>
                  <a:lnTo>
                    <a:pt x="72212" y="533627"/>
                  </a:lnTo>
                  <a:lnTo>
                    <a:pt x="71180" y="548081"/>
                  </a:lnTo>
                  <a:lnTo>
                    <a:pt x="69665" y="561101"/>
                  </a:lnTo>
                  <a:lnTo>
                    <a:pt x="67953" y="573250"/>
                  </a:lnTo>
                  <a:lnTo>
                    <a:pt x="65892" y="585593"/>
                  </a:lnTo>
                  <a:lnTo>
                    <a:pt x="63171" y="60012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60389" y="3668953"/>
              <a:ext cx="476803" cy="311478"/>
            </a:xfrm>
            <a:custGeom>
              <a:avLst/>
              <a:gdLst/>
              <a:ahLst/>
              <a:cxnLst/>
              <a:rect l="0" t="0" r="0" b="0"/>
              <a:pathLst>
                <a:path w="476803" h="311478">
                  <a:moveTo>
                    <a:pt x="0" y="174606"/>
                  </a:moveTo>
                  <a:lnTo>
                    <a:pt x="3069" y="160138"/>
                  </a:lnTo>
                  <a:lnTo>
                    <a:pt x="7132" y="148148"/>
                  </a:lnTo>
                  <a:lnTo>
                    <a:pt x="12628" y="137535"/>
                  </a:lnTo>
                  <a:lnTo>
                    <a:pt x="19561" y="127740"/>
                  </a:lnTo>
                  <a:lnTo>
                    <a:pt x="28006" y="118216"/>
                  </a:lnTo>
                  <a:lnTo>
                    <a:pt x="37857" y="108647"/>
                  </a:lnTo>
                  <a:lnTo>
                    <a:pt x="48867" y="99075"/>
                  </a:lnTo>
                  <a:lnTo>
                    <a:pt x="60769" y="89792"/>
                  </a:lnTo>
                  <a:lnTo>
                    <a:pt x="73329" y="80951"/>
                  </a:lnTo>
                  <a:lnTo>
                    <a:pt x="86525" y="72556"/>
                  </a:lnTo>
                  <a:lnTo>
                    <a:pt x="100518" y="64539"/>
                  </a:lnTo>
                  <a:lnTo>
                    <a:pt x="115341" y="56814"/>
                  </a:lnTo>
                  <a:lnTo>
                    <a:pt x="130888" y="49304"/>
                  </a:lnTo>
                  <a:lnTo>
                    <a:pt x="147011" y="41948"/>
                  </a:lnTo>
                  <a:lnTo>
                    <a:pt x="163553" y="34704"/>
                  </a:lnTo>
                  <a:lnTo>
                    <a:pt x="180068" y="27703"/>
                  </a:lnTo>
                  <a:lnTo>
                    <a:pt x="195850" y="21227"/>
                  </a:lnTo>
                  <a:lnTo>
                    <a:pt x="210584" y="15396"/>
                  </a:lnTo>
                  <a:lnTo>
                    <a:pt x="224611" y="10327"/>
                  </a:lnTo>
                  <a:lnTo>
                    <a:pt x="238718" y="6222"/>
                  </a:lnTo>
                  <a:lnTo>
                    <a:pt x="253362" y="3095"/>
                  </a:lnTo>
                  <a:lnTo>
                    <a:pt x="268659" y="979"/>
                  </a:lnTo>
                  <a:lnTo>
                    <a:pt x="284548" y="0"/>
                  </a:lnTo>
                  <a:lnTo>
                    <a:pt x="300901" y="118"/>
                  </a:lnTo>
                  <a:lnTo>
                    <a:pt x="317274" y="1162"/>
                  </a:lnTo>
                  <a:lnTo>
                    <a:pt x="332951" y="2925"/>
                  </a:lnTo>
                  <a:lnTo>
                    <a:pt x="347606" y="5224"/>
                  </a:lnTo>
                  <a:lnTo>
                    <a:pt x="361411" y="8071"/>
                  </a:lnTo>
                  <a:lnTo>
                    <a:pt x="374835" y="11660"/>
                  </a:lnTo>
                  <a:lnTo>
                    <a:pt x="388194" y="16037"/>
                  </a:lnTo>
                  <a:lnTo>
                    <a:pt x="401303" y="21112"/>
                  </a:lnTo>
                  <a:lnTo>
                    <a:pt x="413588" y="26743"/>
                  </a:lnTo>
                  <a:lnTo>
                    <a:pt x="424780" y="32796"/>
                  </a:lnTo>
                  <a:lnTo>
                    <a:pt x="434924" y="39318"/>
                  </a:lnTo>
                  <a:lnTo>
                    <a:pt x="444199" y="46527"/>
                  </a:lnTo>
                  <a:lnTo>
                    <a:pt x="452798" y="54498"/>
                  </a:lnTo>
                  <a:lnTo>
                    <a:pt x="460573" y="63479"/>
                  </a:lnTo>
                  <a:lnTo>
                    <a:pt x="467051" y="73950"/>
                  </a:lnTo>
                  <a:lnTo>
                    <a:pt x="472068" y="86032"/>
                  </a:lnTo>
                  <a:lnTo>
                    <a:pt x="475438" y="99384"/>
                  </a:lnTo>
                  <a:lnTo>
                    <a:pt x="476802" y="113410"/>
                  </a:lnTo>
                  <a:lnTo>
                    <a:pt x="476151" y="127689"/>
                  </a:lnTo>
                  <a:lnTo>
                    <a:pt x="473441" y="141851"/>
                  </a:lnTo>
                  <a:lnTo>
                    <a:pt x="468432" y="155505"/>
                  </a:lnTo>
                  <a:lnTo>
                    <a:pt x="461220" y="168496"/>
                  </a:lnTo>
                  <a:lnTo>
                    <a:pt x="452483" y="180691"/>
                  </a:lnTo>
                  <a:lnTo>
                    <a:pt x="443249" y="191897"/>
                  </a:lnTo>
                  <a:lnTo>
                    <a:pt x="434154" y="202100"/>
                  </a:lnTo>
                  <a:lnTo>
                    <a:pt x="425271" y="211276"/>
                  </a:lnTo>
                  <a:lnTo>
                    <a:pt x="416321" y="219302"/>
                  </a:lnTo>
                  <a:lnTo>
                    <a:pt x="407107" y="226227"/>
                  </a:lnTo>
                  <a:lnTo>
                    <a:pt x="397256" y="232388"/>
                  </a:lnTo>
                  <a:lnTo>
                    <a:pt x="386185" y="238301"/>
                  </a:lnTo>
                  <a:lnTo>
                    <a:pt x="373698" y="244280"/>
                  </a:lnTo>
                  <a:lnTo>
                    <a:pt x="360240" y="250281"/>
                  </a:lnTo>
                  <a:lnTo>
                    <a:pt x="346675" y="256011"/>
                  </a:lnTo>
                  <a:lnTo>
                    <a:pt x="333523" y="261315"/>
                  </a:lnTo>
                  <a:lnTo>
                    <a:pt x="321102" y="266351"/>
                  </a:lnTo>
                  <a:lnTo>
                    <a:pt x="309686" y="271493"/>
                  </a:lnTo>
                  <a:lnTo>
                    <a:pt x="299301" y="276947"/>
                  </a:lnTo>
                  <a:lnTo>
                    <a:pt x="289479" y="282593"/>
                  </a:lnTo>
                  <a:lnTo>
                    <a:pt x="279416" y="288083"/>
                  </a:lnTo>
                  <a:lnTo>
                    <a:pt x="268686" y="293217"/>
                  </a:lnTo>
                  <a:lnTo>
                    <a:pt x="257621" y="297815"/>
                  </a:lnTo>
                  <a:lnTo>
                    <a:pt x="245951" y="302088"/>
                  </a:lnTo>
                  <a:lnTo>
                    <a:pt x="231524" y="306409"/>
                  </a:lnTo>
                  <a:lnTo>
                    <a:pt x="210570" y="31147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61203" y="3811974"/>
              <a:ext cx="194068" cy="183382"/>
            </a:xfrm>
            <a:custGeom>
              <a:avLst/>
              <a:gdLst/>
              <a:ahLst/>
              <a:cxnLst/>
              <a:rect l="0" t="0" r="0" b="0"/>
              <a:pathLst>
                <a:path w="194068" h="183382">
                  <a:moveTo>
                    <a:pt x="194067" y="52642"/>
                  </a:moveTo>
                  <a:lnTo>
                    <a:pt x="188199" y="46775"/>
                  </a:lnTo>
                  <a:lnTo>
                    <a:pt x="182635" y="41210"/>
                  </a:lnTo>
                  <a:lnTo>
                    <a:pt x="176827" y="35415"/>
                  </a:lnTo>
                  <a:lnTo>
                    <a:pt x="170400" y="29508"/>
                  </a:lnTo>
                  <a:lnTo>
                    <a:pt x="162774" y="23826"/>
                  </a:lnTo>
                  <a:lnTo>
                    <a:pt x="153739" y="18560"/>
                  </a:lnTo>
                  <a:lnTo>
                    <a:pt x="143412" y="14055"/>
                  </a:lnTo>
                  <a:lnTo>
                    <a:pt x="132036" y="10866"/>
                  </a:lnTo>
                  <a:lnTo>
                    <a:pt x="119871" y="9176"/>
                  </a:lnTo>
                  <a:lnTo>
                    <a:pt x="107298" y="9008"/>
                  </a:lnTo>
                  <a:lnTo>
                    <a:pt x="94792" y="10409"/>
                  </a:lnTo>
                  <a:lnTo>
                    <a:pt x="82613" y="13239"/>
                  </a:lnTo>
                  <a:lnTo>
                    <a:pt x="70979" y="17239"/>
                  </a:lnTo>
                  <a:lnTo>
                    <a:pt x="60159" y="22132"/>
                  </a:lnTo>
                  <a:lnTo>
                    <a:pt x="50214" y="27682"/>
                  </a:lnTo>
                  <a:lnTo>
                    <a:pt x="41043" y="33864"/>
                  </a:lnTo>
                  <a:lnTo>
                    <a:pt x="32489" y="40844"/>
                  </a:lnTo>
                  <a:lnTo>
                    <a:pt x="24405" y="48656"/>
                  </a:lnTo>
                  <a:lnTo>
                    <a:pt x="16991" y="57360"/>
                  </a:lnTo>
                  <a:lnTo>
                    <a:pt x="10763" y="67114"/>
                  </a:lnTo>
                  <a:lnTo>
                    <a:pt x="5911" y="77896"/>
                  </a:lnTo>
                  <a:lnTo>
                    <a:pt x="2484" y="89391"/>
                  </a:lnTo>
                  <a:lnTo>
                    <a:pt x="550" y="101100"/>
                  </a:lnTo>
                  <a:lnTo>
                    <a:pt x="0" y="112709"/>
                  </a:lnTo>
                  <a:lnTo>
                    <a:pt x="919" y="123943"/>
                  </a:lnTo>
                  <a:lnTo>
                    <a:pt x="3656" y="134488"/>
                  </a:lnTo>
                  <a:lnTo>
                    <a:pt x="8236" y="144240"/>
                  </a:lnTo>
                  <a:lnTo>
                    <a:pt x="14412" y="153109"/>
                  </a:lnTo>
                  <a:lnTo>
                    <a:pt x="21845" y="160929"/>
                  </a:lnTo>
                  <a:lnTo>
                    <a:pt x="30223" y="167706"/>
                  </a:lnTo>
                  <a:lnTo>
                    <a:pt x="39608" y="173428"/>
                  </a:lnTo>
                  <a:lnTo>
                    <a:pt x="50419" y="177982"/>
                  </a:lnTo>
                  <a:lnTo>
                    <a:pt x="62757" y="181404"/>
                  </a:lnTo>
                  <a:lnTo>
                    <a:pt x="76125" y="183381"/>
                  </a:lnTo>
                  <a:lnTo>
                    <a:pt x="89637" y="183202"/>
                  </a:lnTo>
                  <a:lnTo>
                    <a:pt x="102762" y="180671"/>
                  </a:lnTo>
                  <a:lnTo>
                    <a:pt x="115336" y="176038"/>
                  </a:lnTo>
                  <a:lnTo>
                    <a:pt x="127385" y="169724"/>
                  </a:lnTo>
                  <a:lnTo>
                    <a:pt x="138998" y="162145"/>
                  </a:lnTo>
                  <a:lnTo>
                    <a:pt x="149949" y="153653"/>
                  </a:lnTo>
                  <a:lnTo>
                    <a:pt x="159713" y="144516"/>
                  </a:lnTo>
                  <a:lnTo>
                    <a:pt x="168097" y="134932"/>
                  </a:lnTo>
                  <a:lnTo>
                    <a:pt x="175222" y="125042"/>
                  </a:lnTo>
                  <a:lnTo>
                    <a:pt x="181325" y="114943"/>
                  </a:lnTo>
                  <a:lnTo>
                    <a:pt x="186640" y="104698"/>
                  </a:lnTo>
                  <a:lnTo>
                    <a:pt x="190890" y="94189"/>
                  </a:lnTo>
                  <a:lnTo>
                    <a:pt x="193315" y="83142"/>
                  </a:lnTo>
                  <a:lnTo>
                    <a:pt x="193649" y="71456"/>
                  </a:lnTo>
                  <a:lnTo>
                    <a:pt x="192077" y="59505"/>
                  </a:lnTo>
                  <a:lnTo>
                    <a:pt x="188963" y="48015"/>
                  </a:lnTo>
                  <a:lnTo>
                    <a:pt x="184683" y="37372"/>
                  </a:lnTo>
                  <a:lnTo>
                    <a:pt x="179478" y="27909"/>
                  </a:lnTo>
                  <a:lnTo>
                    <a:pt x="172729" y="19146"/>
                  </a:lnTo>
                  <a:lnTo>
                    <a:pt x="161614" y="10320"/>
                  </a:lnTo>
                  <a:lnTo>
                    <a:pt x="141425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18442" y="3854088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0" y="0"/>
                  </a:moveTo>
                  <a:lnTo>
                    <a:pt x="3001" y="11735"/>
                  </a:lnTo>
                  <a:lnTo>
                    <a:pt x="6422" y="22864"/>
                  </a:lnTo>
                  <a:lnTo>
                    <a:pt x="10614" y="34462"/>
                  </a:lnTo>
                  <a:lnTo>
                    <a:pt x="15341" y="46623"/>
                  </a:lnTo>
                  <a:lnTo>
                    <a:pt x="20174" y="59283"/>
                  </a:lnTo>
                  <a:lnTo>
                    <a:pt x="24852" y="72334"/>
                  </a:lnTo>
                  <a:lnTo>
                    <a:pt x="29288" y="85514"/>
                  </a:lnTo>
                  <a:lnTo>
                    <a:pt x="33489" y="98431"/>
                  </a:lnTo>
                  <a:lnTo>
                    <a:pt x="37493" y="110883"/>
                  </a:lnTo>
                  <a:lnTo>
                    <a:pt x="41193" y="122600"/>
                  </a:lnTo>
                  <a:lnTo>
                    <a:pt x="44701" y="134402"/>
                  </a:lnTo>
                  <a:lnTo>
                    <a:pt x="48322" y="148443"/>
                  </a:lnTo>
                  <a:lnTo>
                    <a:pt x="52642" y="16845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07912" y="367510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23727" y="3765804"/>
              <a:ext cx="231628" cy="267269"/>
            </a:xfrm>
            <a:custGeom>
              <a:avLst/>
              <a:gdLst/>
              <a:ahLst/>
              <a:cxnLst/>
              <a:rect l="0" t="0" r="0" b="0"/>
              <a:pathLst>
                <a:path w="231628" h="267269">
                  <a:moveTo>
                    <a:pt x="0" y="109341"/>
                  </a:moveTo>
                  <a:lnTo>
                    <a:pt x="2933" y="121009"/>
                  </a:lnTo>
                  <a:lnTo>
                    <a:pt x="5716" y="131498"/>
                  </a:lnTo>
                  <a:lnTo>
                    <a:pt x="8615" y="141799"/>
                  </a:lnTo>
                  <a:lnTo>
                    <a:pt x="11655" y="152101"/>
                  </a:lnTo>
                  <a:lnTo>
                    <a:pt x="14820" y="162444"/>
                  </a:lnTo>
                  <a:lnTo>
                    <a:pt x="18085" y="172838"/>
                  </a:lnTo>
                  <a:lnTo>
                    <a:pt x="21422" y="183440"/>
                  </a:lnTo>
                  <a:lnTo>
                    <a:pt x="24814" y="194546"/>
                  </a:lnTo>
                  <a:lnTo>
                    <a:pt x="28247" y="206189"/>
                  </a:lnTo>
                  <a:lnTo>
                    <a:pt x="31885" y="215171"/>
                  </a:lnTo>
                  <a:lnTo>
                    <a:pt x="35215" y="217524"/>
                  </a:lnTo>
                  <a:lnTo>
                    <a:pt x="37083" y="214574"/>
                  </a:lnTo>
                  <a:lnTo>
                    <a:pt x="37430" y="208373"/>
                  </a:lnTo>
                  <a:lnTo>
                    <a:pt x="36756" y="199821"/>
                  </a:lnTo>
                  <a:lnTo>
                    <a:pt x="35707" y="188803"/>
                  </a:lnTo>
                  <a:lnTo>
                    <a:pt x="34680" y="175389"/>
                  </a:lnTo>
                  <a:lnTo>
                    <a:pt x="33994" y="160255"/>
                  </a:lnTo>
                  <a:lnTo>
                    <a:pt x="33984" y="144458"/>
                  </a:lnTo>
                  <a:lnTo>
                    <a:pt x="34754" y="128676"/>
                  </a:lnTo>
                  <a:lnTo>
                    <a:pt x="36237" y="113346"/>
                  </a:lnTo>
                  <a:lnTo>
                    <a:pt x="38294" y="98829"/>
                  </a:lnTo>
                  <a:lnTo>
                    <a:pt x="40786" y="85212"/>
                  </a:lnTo>
                  <a:lnTo>
                    <a:pt x="43592" y="72239"/>
                  </a:lnTo>
                  <a:lnTo>
                    <a:pt x="46621" y="59439"/>
                  </a:lnTo>
                  <a:lnTo>
                    <a:pt x="49813" y="46534"/>
                  </a:lnTo>
                  <a:lnTo>
                    <a:pt x="53447" y="33914"/>
                  </a:lnTo>
                  <a:lnTo>
                    <a:pt x="58104" y="22498"/>
                  </a:lnTo>
                  <a:lnTo>
                    <a:pt x="64024" y="12728"/>
                  </a:lnTo>
                  <a:lnTo>
                    <a:pt x="71291" y="5204"/>
                  </a:lnTo>
                  <a:lnTo>
                    <a:pt x="79998" y="888"/>
                  </a:lnTo>
                  <a:lnTo>
                    <a:pt x="90038" y="0"/>
                  </a:lnTo>
                  <a:lnTo>
                    <a:pt x="101016" y="2304"/>
                  </a:lnTo>
                  <a:lnTo>
                    <a:pt x="112370" y="7490"/>
                  </a:lnTo>
                  <a:lnTo>
                    <a:pt x="123737" y="15078"/>
                  </a:lnTo>
                  <a:lnTo>
                    <a:pt x="134807" y="24370"/>
                  </a:lnTo>
                  <a:lnTo>
                    <a:pt x="145240" y="34573"/>
                  </a:lnTo>
                  <a:lnTo>
                    <a:pt x="154917" y="45165"/>
                  </a:lnTo>
                  <a:lnTo>
                    <a:pt x="163738" y="55882"/>
                  </a:lnTo>
                  <a:lnTo>
                    <a:pt x="171524" y="66610"/>
                  </a:lnTo>
                  <a:lnTo>
                    <a:pt x="178284" y="77309"/>
                  </a:lnTo>
                  <a:lnTo>
                    <a:pt x="184164" y="87968"/>
                  </a:lnTo>
                  <a:lnTo>
                    <a:pt x="189356" y="98593"/>
                  </a:lnTo>
                  <a:lnTo>
                    <a:pt x="194038" y="109191"/>
                  </a:lnTo>
                  <a:lnTo>
                    <a:pt x="198354" y="119767"/>
                  </a:lnTo>
                  <a:lnTo>
                    <a:pt x="202414" y="130329"/>
                  </a:lnTo>
                  <a:lnTo>
                    <a:pt x="206296" y="140884"/>
                  </a:lnTo>
                  <a:lnTo>
                    <a:pt x="210057" y="151601"/>
                  </a:lnTo>
                  <a:lnTo>
                    <a:pt x="213736" y="162788"/>
                  </a:lnTo>
                  <a:lnTo>
                    <a:pt x="217355" y="174576"/>
                  </a:lnTo>
                  <a:lnTo>
                    <a:pt x="220767" y="186935"/>
                  </a:lnTo>
                  <a:lnTo>
                    <a:pt x="223678" y="199764"/>
                  </a:lnTo>
                  <a:lnTo>
                    <a:pt x="225969" y="212932"/>
                  </a:lnTo>
                  <a:lnTo>
                    <a:pt x="227680" y="225736"/>
                  </a:lnTo>
                  <a:lnTo>
                    <a:pt x="229096" y="238167"/>
                  </a:lnTo>
                  <a:lnTo>
                    <a:pt x="230340" y="251313"/>
                  </a:lnTo>
                  <a:lnTo>
                    <a:pt x="231627" y="26726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18524" y="3401362"/>
              <a:ext cx="10530" cy="600126"/>
            </a:xfrm>
            <a:custGeom>
              <a:avLst/>
              <a:gdLst/>
              <a:ahLst/>
              <a:cxnLst/>
              <a:rect l="0" t="0" r="0" b="0"/>
              <a:pathLst>
                <a:path w="10530" h="600126">
                  <a:moveTo>
                    <a:pt x="0" y="0"/>
                  </a:moveTo>
                  <a:lnTo>
                    <a:pt x="67" y="14602"/>
                  </a:lnTo>
                  <a:lnTo>
                    <a:pt x="707" y="27874"/>
                  </a:lnTo>
                  <a:lnTo>
                    <a:pt x="1999" y="41075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68" y="81578"/>
                  </a:lnTo>
                  <a:lnTo>
                    <a:pt x="7866" y="95344"/>
                  </a:lnTo>
                  <a:lnTo>
                    <a:pt x="8676" y="109194"/>
                  </a:lnTo>
                  <a:lnTo>
                    <a:pt x="9257" y="123112"/>
                  </a:lnTo>
                  <a:lnTo>
                    <a:pt x="9662" y="137407"/>
                  </a:lnTo>
                  <a:lnTo>
                    <a:pt x="9941" y="152683"/>
                  </a:lnTo>
                  <a:lnTo>
                    <a:pt x="10132" y="169182"/>
                  </a:lnTo>
                  <a:lnTo>
                    <a:pt x="10262" y="186671"/>
                  </a:lnTo>
                  <a:lnTo>
                    <a:pt x="10350" y="204636"/>
                  </a:lnTo>
                  <a:lnTo>
                    <a:pt x="10409" y="222721"/>
                  </a:lnTo>
                  <a:lnTo>
                    <a:pt x="10449" y="240762"/>
                  </a:lnTo>
                  <a:lnTo>
                    <a:pt x="10475" y="258707"/>
                  </a:lnTo>
                  <a:lnTo>
                    <a:pt x="10493" y="276553"/>
                  </a:lnTo>
                  <a:lnTo>
                    <a:pt x="10505" y="294317"/>
                  </a:lnTo>
                  <a:lnTo>
                    <a:pt x="10513" y="312017"/>
                  </a:lnTo>
                  <a:lnTo>
                    <a:pt x="10519" y="329670"/>
                  </a:lnTo>
                  <a:lnTo>
                    <a:pt x="10523" y="347290"/>
                  </a:lnTo>
                  <a:lnTo>
                    <a:pt x="10525" y="364886"/>
                  </a:lnTo>
                  <a:lnTo>
                    <a:pt x="10527" y="382467"/>
                  </a:lnTo>
                  <a:lnTo>
                    <a:pt x="10527" y="400037"/>
                  </a:lnTo>
                  <a:lnTo>
                    <a:pt x="10527" y="417600"/>
                  </a:lnTo>
                  <a:lnTo>
                    <a:pt x="10527" y="435163"/>
                  </a:lnTo>
                  <a:lnTo>
                    <a:pt x="10528" y="452889"/>
                  </a:lnTo>
                  <a:lnTo>
                    <a:pt x="10529" y="471090"/>
                  </a:lnTo>
                  <a:lnTo>
                    <a:pt x="10529" y="489880"/>
                  </a:lnTo>
                  <a:lnTo>
                    <a:pt x="10529" y="508893"/>
                  </a:lnTo>
                  <a:lnTo>
                    <a:pt x="10529" y="529550"/>
                  </a:lnTo>
                  <a:lnTo>
                    <a:pt x="10529" y="557023"/>
                  </a:lnTo>
                  <a:lnTo>
                    <a:pt x="10529" y="60012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81653" y="3685632"/>
              <a:ext cx="315857" cy="42115"/>
            </a:xfrm>
            <a:custGeom>
              <a:avLst/>
              <a:gdLst/>
              <a:ahLst/>
              <a:cxnLst/>
              <a:rect l="0" t="0" r="0" b="0"/>
              <a:pathLst>
                <a:path w="315857" h="42115">
                  <a:moveTo>
                    <a:pt x="315856" y="0"/>
                  </a:moveTo>
                  <a:lnTo>
                    <a:pt x="304054" y="2934"/>
                  </a:lnTo>
                  <a:lnTo>
                    <a:pt x="292285" y="5716"/>
                  </a:lnTo>
                  <a:lnTo>
                    <a:pt x="279385" y="8611"/>
                  </a:lnTo>
                  <a:lnTo>
                    <a:pt x="265192" y="11479"/>
                  </a:lnTo>
                  <a:lnTo>
                    <a:pt x="249567" y="13995"/>
                  </a:lnTo>
                  <a:lnTo>
                    <a:pt x="232591" y="16011"/>
                  </a:lnTo>
                  <a:lnTo>
                    <a:pt x="214490" y="17696"/>
                  </a:lnTo>
                  <a:lnTo>
                    <a:pt x="195521" y="19438"/>
                  </a:lnTo>
                  <a:lnTo>
                    <a:pt x="175915" y="21464"/>
                  </a:lnTo>
                  <a:lnTo>
                    <a:pt x="155854" y="23827"/>
                  </a:lnTo>
                  <a:lnTo>
                    <a:pt x="135475" y="26491"/>
                  </a:lnTo>
                  <a:lnTo>
                    <a:pt x="114890" y="29393"/>
                  </a:lnTo>
                  <a:lnTo>
                    <a:pt x="94502" y="32320"/>
                  </a:lnTo>
                  <a:lnTo>
                    <a:pt x="72689" y="35207"/>
                  </a:lnTo>
                  <a:lnTo>
                    <a:pt x="44185" y="38309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41724" y="3731016"/>
              <a:ext cx="304143" cy="425544"/>
            </a:xfrm>
            <a:custGeom>
              <a:avLst/>
              <a:gdLst/>
              <a:ahLst/>
              <a:cxnLst/>
              <a:rect l="0" t="0" r="0" b="0"/>
              <a:pathLst>
                <a:path w="304143" h="425544">
                  <a:moveTo>
                    <a:pt x="218997" y="17787"/>
                  </a:moveTo>
                  <a:lnTo>
                    <a:pt x="210129" y="14853"/>
                  </a:lnTo>
                  <a:lnTo>
                    <a:pt x="201142" y="12071"/>
                  </a:lnTo>
                  <a:lnTo>
                    <a:pt x="191141" y="9176"/>
                  </a:lnTo>
                  <a:lnTo>
                    <a:pt x="179988" y="6308"/>
                  </a:lnTo>
                  <a:lnTo>
                    <a:pt x="167528" y="3792"/>
                  </a:lnTo>
                  <a:lnTo>
                    <a:pt x="153826" y="1786"/>
                  </a:lnTo>
                  <a:lnTo>
                    <a:pt x="139408" y="446"/>
                  </a:lnTo>
                  <a:lnTo>
                    <a:pt x="125128" y="0"/>
                  </a:lnTo>
                  <a:lnTo>
                    <a:pt x="111452" y="484"/>
                  </a:lnTo>
                  <a:lnTo>
                    <a:pt x="98323" y="1946"/>
                  </a:lnTo>
                  <a:lnTo>
                    <a:pt x="85362" y="4523"/>
                  </a:lnTo>
                  <a:lnTo>
                    <a:pt x="72316" y="8186"/>
                  </a:lnTo>
                  <a:lnTo>
                    <a:pt x="59419" y="12933"/>
                  </a:lnTo>
                  <a:lnTo>
                    <a:pt x="47277" y="18868"/>
                  </a:lnTo>
                  <a:lnTo>
                    <a:pt x="36185" y="25934"/>
                  </a:lnTo>
                  <a:lnTo>
                    <a:pt x="26279" y="33951"/>
                  </a:lnTo>
                  <a:lnTo>
                    <a:pt x="17695" y="42701"/>
                  </a:lnTo>
                  <a:lnTo>
                    <a:pt x="10382" y="51988"/>
                  </a:lnTo>
                  <a:lnTo>
                    <a:pt x="4624" y="61494"/>
                  </a:lnTo>
                  <a:lnTo>
                    <a:pt x="1103" y="70796"/>
                  </a:lnTo>
                  <a:lnTo>
                    <a:pt x="0" y="79675"/>
                  </a:lnTo>
                  <a:lnTo>
                    <a:pt x="1206" y="87941"/>
                  </a:lnTo>
                  <a:lnTo>
                    <a:pt x="4599" y="95348"/>
                  </a:lnTo>
                  <a:lnTo>
                    <a:pt x="9890" y="101843"/>
                  </a:lnTo>
                  <a:lnTo>
                    <a:pt x="17017" y="107375"/>
                  </a:lnTo>
                  <a:lnTo>
                    <a:pt x="26219" y="111801"/>
                  </a:lnTo>
                  <a:lnTo>
                    <a:pt x="37443" y="115160"/>
                  </a:lnTo>
                  <a:lnTo>
                    <a:pt x="50385" y="117943"/>
                  </a:lnTo>
                  <a:lnTo>
                    <a:pt x="64667" y="120967"/>
                  </a:lnTo>
                  <a:lnTo>
                    <a:pt x="79936" y="124671"/>
                  </a:lnTo>
                  <a:lnTo>
                    <a:pt x="95747" y="128977"/>
                  </a:lnTo>
                  <a:lnTo>
                    <a:pt x="111579" y="133485"/>
                  </a:lnTo>
                  <a:lnTo>
                    <a:pt x="127151" y="137930"/>
                  </a:lnTo>
                  <a:lnTo>
                    <a:pt x="142385" y="142372"/>
                  </a:lnTo>
                  <a:lnTo>
                    <a:pt x="157309" y="147106"/>
                  </a:lnTo>
                  <a:lnTo>
                    <a:pt x="171971" y="152287"/>
                  </a:lnTo>
                  <a:lnTo>
                    <a:pt x="186107" y="157919"/>
                  </a:lnTo>
                  <a:lnTo>
                    <a:pt x="199154" y="163931"/>
                  </a:lnTo>
                  <a:lnTo>
                    <a:pt x="210900" y="170247"/>
                  </a:lnTo>
                  <a:lnTo>
                    <a:pt x="221602" y="177117"/>
                  </a:lnTo>
                  <a:lnTo>
                    <a:pt x="231792" y="185093"/>
                  </a:lnTo>
                  <a:lnTo>
                    <a:pt x="241835" y="194387"/>
                  </a:lnTo>
                  <a:lnTo>
                    <a:pt x="251906" y="204901"/>
                  </a:lnTo>
                  <a:lnTo>
                    <a:pt x="262060" y="216407"/>
                  </a:lnTo>
                  <a:lnTo>
                    <a:pt x="272292" y="228672"/>
                  </a:lnTo>
                  <a:lnTo>
                    <a:pt x="282096" y="241652"/>
                  </a:lnTo>
                  <a:lnTo>
                    <a:pt x="290534" y="255497"/>
                  </a:lnTo>
                  <a:lnTo>
                    <a:pt x="297193" y="270211"/>
                  </a:lnTo>
                  <a:lnTo>
                    <a:pt x="301830" y="285515"/>
                  </a:lnTo>
                  <a:lnTo>
                    <a:pt x="304125" y="300940"/>
                  </a:lnTo>
                  <a:lnTo>
                    <a:pt x="304142" y="316202"/>
                  </a:lnTo>
                  <a:lnTo>
                    <a:pt x="302070" y="331043"/>
                  </a:lnTo>
                  <a:lnTo>
                    <a:pt x="298030" y="345162"/>
                  </a:lnTo>
                  <a:lnTo>
                    <a:pt x="292272" y="358468"/>
                  </a:lnTo>
                  <a:lnTo>
                    <a:pt x="284816" y="370877"/>
                  </a:lnTo>
                  <a:lnTo>
                    <a:pt x="275388" y="382227"/>
                  </a:lnTo>
                  <a:lnTo>
                    <a:pt x="264001" y="392522"/>
                  </a:lnTo>
                  <a:lnTo>
                    <a:pt x="250780" y="401590"/>
                  </a:lnTo>
                  <a:lnTo>
                    <a:pt x="235778" y="409011"/>
                  </a:lnTo>
                  <a:lnTo>
                    <a:pt x="219208" y="414706"/>
                  </a:lnTo>
                  <a:lnTo>
                    <a:pt x="201539" y="418888"/>
                  </a:lnTo>
                  <a:lnTo>
                    <a:pt x="183389" y="421870"/>
                  </a:lnTo>
                  <a:lnTo>
                    <a:pt x="165147" y="423948"/>
                  </a:lnTo>
                  <a:lnTo>
                    <a:pt x="146984" y="425211"/>
                  </a:lnTo>
                  <a:lnTo>
                    <a:pt x="128949" y="425543"/>
                  </a:lnTo>
                  <a:lnTo>
                    <a:pt x="111048" y="424955"/>
                  </a:lnTo>
                  <a:lnTo>
                    <a:pt x="93586" y="423579"/>
                  </a:lnTo>
                  <a:lnTo>
                    <a:pt x="77152" y="421585"/>
                  </a:lnTo>
                  <a:lnTo>
                    <a:pt x="61998" y="419136"/>
                  </a:lnTo>
                  <a:lnTo>
                    <a:pt x="48490" y="416515"/>
                  </a:lnTo>
                  <a:lnTo>
                    <a:pt x="35950" y="413867"/>
                  </a:lnTo>
                  <a:lnTo>
                    <a:pt x="23281" y="410960"/>
                  </a:lnTo>
                  <a:lnTo>
                    <a:pt x="8427" y="40734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13405" y="3327663"/>
              <a:ext cx="42115" cy="558011"/>
            </a:xfrm>
            <a:custGeom>
              <a:avLst/>
              <a:gdLst/>
              <a:ahLst/>
              <a:cxnLst/>
              <a:rect l="0" t="0" r="0" b="0"/>
              <a:pathLst>
                <a:path w="42115" h="558011">
                  <a:moveTo>
                    <a:pt x="42114" y="0"/>
                  </a:moveTo>
                  <a:lnTo>
                    <a:pt x="36313" y="8868"/>
                  </a:lnTo>
                  <a:lnTo>
                    <a:pt x="31389" y="17855"/>
                  </a:lnTo>
                  <a:lnTo>
                    <a:pt x="26887" y="27864"/>
                  </a:lnTo>
                  <a:lnTo>
                    <a:pt x="22666" y="39364"/>
                  </a:lnTo>
                  <a:lnTo>
                    <a:pt x="18653" y="53120"/>
                  </a:lnTo>
                  <a:lnTo>
                    <a:pt x="14800" y="69324"/>
                  </a:lnTo>
                  <a:lnTo>
                    <a:pt x="11393" y="87220"/>
                  </a:lnTo>
                  <a:lnTo>
                    <a:pt x="9014" y="105446"/>
                  </a:lnTo>
                  <a:lnTo>
                    <a:pt x="7893" y="123175"/>
                  </a:lnTo>
                  <a:lnTo>
                    <a:pt x="7786" y="140142"/>
                  </a:lnTo>
                  <a:lnTo>
                    <a:pt x="8171" y="156368"/>
                  </a:lnTo>
                  <a:lnTo>
                    <a:pt x="8685" y="171981"/>
                  </a:lnTo>
                  <a:lnTo>
                    <a:pt x="9165" y="187128"/>
                  </a:lnTo>
                  <a:lnTo>
                    <a:pt x="9553" y="201933"/>
                  </a:lnTo>
                  <a:lnTo>
                    <a:pt x="9844" y="216502"/>
                  </a:lnTo>
                  <a:lnTo>
                    <a:pt x="10057" y="231069"/>
                  </a:lnTo>
                  <a:lnTo>
                    <a:pt x="10206" y="245997"/>
                  </a:lnTo>
                  <a:lnTo>
                    <a:pt x="10309" y="261446"/>
                  </a:lnTo>
                  <a:lnTo>
                    <a:pt x="10380" y="277247"/>
                  </a:lnTo>
                  <a:lnTo>
                    <a:pt x="10429" y="293007"/>
                  </a:lnTo>
                  <a:lnTo>
                    <a:pt x="10462" y="308496"/>
                  </a:lnTo>
                  <a:lnTo>
                    <a:pt x="10484" y="323660"/>
                  </a:lnTo>
                  <a:lnTo>
                    <a:pt x="10498" y="338527"/>
                  </a:lnTo>
                  <a:lnTo>
                    <a:pt x="10508" y="353159"/>
                  </a:lnTo>
                  <a:lnTo>
                    <a:pt x="10516" y="367611"/>
                  </a:lnTo>
                  <a:lnTo>
                    <a:pt x="10519" y="381935"/>
                  </a:lnTo>
                  <a:lnTo>
                    <a:pt x="10519" y="396164"/>
                  </a:lnTo>
                  <a:lnTo>
                    <a:pt x="10347" y="410162"/>
                  </a:lnTo>
                  <a:lnTo>
                    <a:pt x="9699" y="423641"/>
                  </a:lnTo>
                  <a:lnTo>
                    <a:pt x="8452" y="436500"/>
                  </a:lnTo>
                  <a:lnTo>
                    <a:pt x="6800" y="449271"/>
                  </a:lnTo>
                  <a:lnTo>
                    <a:pt x="5152" y="462985"/>
                  </a:lnTo>
                  <a:lnTo>
                    <a:pt x="3750" y="478122"/>
                  </a:lnTo>
                  <a:lnTo>
                    <a:pt x="2655" y="493959"/>
                  </a:lnTo>
                  <a:lnTo>
                    <a:pt x="1726" y="510494"/>
                  </a:lnTo>
                  <a:lnTo>
                    <a:pt x="888" y="530308"/>
                  </a:lnTo>
                  <a:lnTo>
                    <a:pt x="0" y="55801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39706" y="4191000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31585" y="0"/>
                  </a:moveTo>
                  <a:lnTo>
                    <a:pt x="28583" y="8734"/>
                  </a:lnTo>
                  <a:lnTo>
                    <a:pt x="25162" y="16440"/>
                  </a:lnTo>
                  <a:lnTo>
                    <a:pt x="20946" y="23871"/>
                  </a:lnTo>
                  <a:lnTo>
                    <a:pt x="15944" y="31585"/>
                  </a:lnTo>
                  <a:lnTo>
                    <a:pt x="9384" y="40610"/>
                  </a:lnTo>
                  <a:lnTo>
                    <a:pt x="0" y="5264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984375" y="3525492"/>
              <a:ext cx="535936" cy="697094"/>
            </a:xfrm>
            <a:custGeom>
              <a:avLst/>
              <a:gdLst/>
              <a:ahLst/>
              <a:cxnLst/>
              <a:rect l="0" t="0" r="0" b="0"/>
              <a:pathLst>
                <a:path w="535936" h="697094">
                  <a:moveTo>
                    <a:pt x="155413" y="602337"/>
                  </a:moveTo>
                  <a:lnTo>
                    <a:pt x="155413" y="593654"/>
                  </a:lnTo>
                  <a:lnTo>
                    <a:pt x="155413" y="580960"/>
                  </a:lnTo>
                  <a:lnTo>
                    <a:pt x="155413" y="565486"/>
                  </a:lnTo>
                  <a:lnTo>
                    <a:pt x="155413" y="547730"/>
                  </a:lnTo>
                  <a:lnTo>
                    <a:pt x="155413" y="528612"/>
                  </a:lnTo>
                  <a:lnTo>
                    <a:pt x="155413" y="509482"/>
                  </a:lnTo>
                  <a:lnTo>
                    <a:pt x="155413" y="491106"/>
                  </a:lnTo>
                  <a:lnTo>
                    <a:pt x="155413" y="473688"/>
                  </a:lnTo>
                  <a:lnTo>
                    <a:pt x="155413" y="457150"/>
                  </a:lnTo>
                  <a:lnTo>
                    <a:pt x="155413" y="441320"/>
                  </a:lnTo>
                  <a:lnTo>
                    <a:pt x="155413" y="425856"/>
                  </a:lnTo>
                  <a:lnTo>
                    <a:pt x="155413" y="410305"/>
                  </a:lnTo>
                  <a:lnTo>
                    <a:pt x="155413" y="394427"/>
                  </a:lnTo>
                  <a:lnTo>
                    <a:pt x="155413" y="378335"/>
                  </a:lnTo>
                  <a:lnTo>
                    <a:pt x="155413" y="362378"/>
                  </a:lnTo>
                  <a:lnTo>
                    <a:pt x="155413" y="346754"/>
                  </a:lnTo>
                  <a:lnTo>
                    <a:pt x="155413" y="331501"/>
                  </a:lnTo>
                  <a:lnTo>
                    <a:pt x="155413" y="316573"/>
                  </a:lnTo>
                  <a:lnTo>
                    <a:pt x="155413" y="301898"/>
                  </a:lnTo>
                  <a:lnTo>
                    <a:pt x="155413" y="287245"/>
                  </a:lnTo>
                  <a:lnTo>
                    <a:pt x="155413" y="272254"/>
                  </a:lnTo>
                  <a:lnTo>
                    <a:pt x="155418" y="256746"/>
                  </a:lnTo>
                  <a:lnTo>
                    <a:pt x="155591" y="240397"/>
                  </a:lnTo>
                  <a:lnTo>
                    <a:pt x="156239" y="222671"/>
                  </a:lnTo>
                  <a:lnTo>
                    <a:pt x="157487" y="203411"/>
                  </a:lnTo>
                  <a:lnTo>
                    <a:pt x="159142" y="182933"/>
                  </a:lnTo>
                  <a:lnTo>
                    <a:pt x="160789" y="161818"/>
                  </a:lnTo>
                  <a:lnTo>
                    <a:pt x="162193" y="140472"/>
                  </a:lnTo>
                  <a:lnTo>
                    <a:pt x="163286" y="119259"/>
                  </a:lnTo>
                  <a:lnTo>
                    <a:pt x="164093" y="98565"/>
                  </a:lnTo>
                  <a:lnTo>
                    <a:pt x="164680" y="78546"/>
                  </a:lnTo>
                  <a:lnTo>
                    <a:pt x="165430" y="59494"/>
                  </a:lnTo>
                  <a:lnTo>
                    <a:pt x="167008" y="41911"/>
                  </a:lnTo>
                  <a:lnTo>
                    <a:pt x="169704" y="25966"/>
                  </a:lnTo>
                  <a:lnTo>
                    <a:pt x="173484" y="12630"/>
                  </a:lnTo>
                  <a:lnTo>
                    <a:pt x="178165" y="3770"/>
                  </a:lnTo>
                  <a:lnTo>
                    <a:pt x="183532" y="0"/>
                  </a:lnTo>
                  <a:lnTo>
                    <a:pt x="189236" y="691"/>
                  </a:lnTo>
                  <a:lnTo>
                    <a:pt x="194822" y="4642"/>
                  </a:lnTo>
                  <a:lnTo>
                    <a:pt x="200060" y="10809"/>
                  </a:lnTo>
                  <a:lnTo>
                    <a:pt x="205065" y="18449"/>
                  </a:lnTo>
                  <a:lnTo>
                    <a:pt x="210194" y="27063"/>
                  </a:lnTo>
                  <a:lnTo>
                    <a:pt x="215646" y="36326"/>
                  </a:lnTo>
                  <a:lnTo>
                    <a:pt x="221463" y="46183"/>
                  </a:lnTo>
                  <a:lnTo>
                    <a:pt x="227600" y="56798"/>
                  </a:lnTo>
                  <a:lnTo>
                    <a:pt x="233993" y="68207"/>
                  </a:lnTo>
                  <a:lnTo>
                    <a:pt x="240573" y="80312"/>
                  </a:lnTo>
                  <a:lnTo>
                    <a:pt x="247290" y="92972"/>
                  </a:lnTo>
                  <a:lnTo>
                    <a:pt x="254106" y="106050"/>
                  </a:lnTo>
                  <a:lnTo>
                    <a:pt x="260985" y="119597"/>
                  </a:lnTo>
                  <a:lnTo>
                    <a:pt x="267909" y="133829"/>
                  </a:lnTo>
                  <a:lnTo>
                    <a:pt x="274864" y="148813"/>
                  </a:lnTo>
                  <a:lnTo>
                    <a:pt x="281841" y="164468"/>
                  </a:lnTo>
                  <a:lnTo>
                    <a:pt x="288832" y="180663"/>
                  </a:lnTo>
                  <a:lnTo>
                    <a:pt x="295836" y="197267"/>
                  </a:lnTo>
                  <a:lnTo>
                    <a:pt x="303015" y="214333"/>
                  </a:lnTo>
                  <a:lnTo>
                    <a:pt x="310673" y="232082"/>
                  </a:lnTo>
                  <a:lnTo>
                    <a:pt x="318936" y="250579"/>
                  </a:lnTo>
                  <a:lnTo>
                    <a:pt x="327604" y="269747"/>
                  </a:lnTo>
                  <a:lnTo>
                    <a:pt x="336269" y="289453"/>
                  </a:lnTo>
                  <a:lnTo>
                    <a:pt x="344694" y="309564"/>
                  </a:lnTo>
                  <a:lnTo>
                    <a:pt x="352977" y="329968"/>
                  </a:lnTo>
                  <a:lnTo>
                    <a:pt x="361451" y="350578"/>
                  </a:lnTo>
                  <a:lnTo>
                    <a:pt x="370302" y="371327"/>
                  </a:lnTo>
                  <a:lnTo>
                    <a:pt x="379551" y="392007"/>
                  </a:lnTo>
                  <a:lnTo>
                    <a:pt x="389146" y="412278"/>
                  </a:lnTo>
                  <a:lnTo>
                    <a:pt x="399008" y="431993"/>
                  </a:lnTo>
                  <a:lnTo>
                    <a:pt x="408902" y="451336"/>
                  </a:lnTo>
                  <a:lnTo>
                    <a:pt x="418464" y="470703"/>
                  </a:lnTo>
                  <a:lnTo>
                    <a:pt x="427522" y="490320"/>
                  </a:lnTo>
                  <a:lnTo>
                    <a:pt x="436079" y="509920"/>
                  </a:lnTo>
                  <a:lnTo>
                    <a:pt x="444213" y="528861"/>
                  </a:lnTo>
                  <a:lnTo>
                    <a:pt x="452014" y="546825"/>
                  </a:lnTo>
                  <a:lnTo>
                    <a:pt x="459407" y="563820"/>
                  </a:lnTo>
                  <a:lnTo>
                    <a:pt x="466153" y="580001"/>
                  </a:lnTo>
                  <a:lnTo>
                    <a:pt x="472178" y="595548"/>
                  </a:lnTo>
                  <a:lnTo>
                    <a:pt x="477717" y="610464"/>
                  </a:lnTo>
                  <a:lnTo>
                    <a:pt x="483203" y="624575"/>
                  </a:lnTo>
                  <a:lnTo>
                    <a:pt x="488893" y="637850"/>
                  </a:lnTo>
                  <a:lnTo>
                    <a:pt x="494699" y="650395"/>
                  </a:lnTo>
                  <a:lnTo>
                    <a:pt x="500298" y="662360"/>
                  </a:lnTo>
                  <a:lnTo>
                    <a:pt x="505463" y="673862"/>
                  </a:lnTo>
                  <a:lnTo>
                    <a:pt x="508564" y="683890"/>
                  </a:lnTo>
                  <a:lnTo>
                    <a:pt x="507569" y="690236"/>
                  </a:lnTo>
                  <a:lnTo>
                    <a:pt x="503277" y="692200"/>
                  </a:lnTo>
                  <a:lnTo>
                    <a:pt x="497166" y="690854"/>
                  </a:lnTo>
                  <a:lnTo>
                    <a:pt x="490234" y="687373"/>
                  </a:lnTo>
                  <a:lnTo>
                    <a:pt x="482836" y="682572"/>
                  </a:lnTo>
                  <a:lnTo>
                    <a:pt x="474896" y="676958"/>
                  </a:lnTo>
                  <a:lnTo>
                    <a:pt x="466379" y="670833"/>
                  </a:lnTo>
                  <a:lnTo>
                    <a:pt x="457508" y="664223"/>
                  </a:lnTo>
                  <a:lnTo>
                    <a:pt x="448692" y="656934"/>
                  </a:lnTo>
                  <a:lnTo>
                    <a:pt x="440159" y="648914"/>
                  </a:lnTo>
                  <a:lnTo>
                    <a:pt x="431798" y="640404"/>
                  </a:lnTo>
                  <a:lnTo>
                    <a:pt x="423270" y="631845"/>
                  </a:lnTo>
                  <a:lnTo>
                    <a:pt x="414384" y="623494"/>
                  </a:lnTo>
                  <a:lnTo>
                    <a:pt x="405110" y="615430"/>
                  </a:lnTo>
                  <a:lnTo>
                    <a:pt x="395498" y="607634"/>
                  </a:lnTo>
                  <a:lnTo>
                    <a:pt x="385621" y="600053"/>
                  </a:lnTo>
                  <a:lnTo>
                    <a:pt x="375547" y="592469"/>
                  </a:lnTo>
                  <a:lnTo>
                    <a:pt x="365331" y="584532"/>
                  </a:lnTo>
                  <a:lnTo>
                    <a:pt x="355016" y="576079"/>
                  </a:lnTo>
                  <a:lnTo>
                    <a:pt x="344631" y="567282"/>
                  </a:lnTo>
                  <a:lnTo>
                    <a:pt x="334200" y="558530"/>
                  </a:lnTo>
                  <a:lnTo>
                    <a:pt x="323732" y="550046"/>
                  </a:lnTo>
                  <a:lnTo>
                    <a:pt x="313076" y="541723"/>
                  </a:lnTo>
                  <a:lnTo>
                    <a:pt x="301927" y="533222"/>
                  </a:lnTo>
                  <a:lnTo>
                    <a:pt x="290171" y="524360"/>
                  </a:lnTo>
                  <a:lnTo>
                    <a:pt x="278003" y="515271"/>
                  </a:lnTo>
                  <a:lnTo>
                    <a:pt x="265834" y="506317"/>
                  </a:lnTo>
                  <a:lnTo>
                    <a:pt x="253904" y="497703"/>
                  </a:lnTo>
                  <a:lnTo>
                    <a:pt x="242114" y="489631"/>
                  </a:lnTo>
                  <a:lnTo>
                    <a:pt x="230132" y="482363"/>
                  </a:lnTo>
                  <a:lnTo>
                    <a:pt x="217778" y="475958"/>
                  </a:lnTo>
                  <a:lnTo>
                    <a:pt x="205193" y="470319"/>
                  </a:lnTo>
                  <a:lnTo>
                    <a:pt x="192737" y="465290"/>
                  </a:lnTo>
                  <a:lnTo>
                    <a:pt x="180616" y="460718"/>
                  </a:lnTo>
                  <a:lnTo>
                    <a:pt x="168865" y="456476"/>
                  </a:lnTo>
                  <a:lnTo>
                    <a:pt x="157442" y="452465"/>
                  </a:lnTo>
                  <a:lnTo>
                    <a:pt x="146267" y="448611"/>
                  </a:lnTo>
                  <a:lnTo>
                    <a:pt x="134948" y="444699"/>
                  </a:lnTo>
                  <a:lnTo>
                    <a:pt x="122817" y="440387"/>
                  </a:lnTo>
                  <a:lnTo>
                    <a:pt x="109578" y="435525"/>
                  </a:lnTo>
                  <a:lnTo>
                    <a:pt x="95429" y="430293"/>
                  </a:lnTo>
                  <a:lnTo>
                    <a:pt x="80861" y="425089"/>
                  </a:lnTo>
                  <a:lnTo>
                    <a:pt x="66209" y="420150"/>
                  </a:lnTo>
                  <a:lnTo>
                    <a:pt x="51626" y="415700"/>
                  </a:lnTo>
                  <a:lnTo>
                    <a:pt x="37156" y="412018"/>
                  </a:lnTo>
                  <a:lnTo>
                    <a:pt x="22838" y="409148"/>
                  </a:lnTo>
                  <a:lnTo>
                    <a:pt x="10180" y="406074"/>
                  </a:lnTo>
                  <a:lnTo>
                    <a:pt x="2229" y="401777"/>
                  </a:lnTo>
                  <a:lnTo>
                    <a:pt x="0" y="396951"/>
                  </a:lnTo>
                  <a:lnTo>
                    <a:pt x="2218" y="392140"/>
                  </a:lnTo>
                  <a:lnTo>
                    <a:pt x="7414" y="387544"/>
                  </a:lnTo>
                  <a:lnTo>
                    <a:pt x="14850" y="383032"/>
                  </a:lnTo>
                  <a:lnTo>
                    <a:pt x="24449" y="378269"/>
                  </a:lnTo>
                  <a:lnTo>
                    <a:pt x="36033" y="373076"/>
                  </a:lnTo>
                  <a:lnTo>
                    <a:pt x="49261" y="367442"/>
                  </a:lnTo>
                  <a:lnTo>
                    <a:pt x="63757" y="361430"/>
                  </a:lnTo>
                  <a:lnTo>
                    <a:pt x="79176" y="355124"/>
                  </a:lnTo>
                  <a:lnTo>
                    <a:pt x="94923" y="348601"/>
                  </a:lnTo>
                  <a:lnTo>
                    <a:pt x="110182" y="341923"/>
                  </a:lnTo>
                  <a:lnTo>
                    <a:pt x="124551" y="335141"/>
                  </a:lnTo>
                  <a:lnTo>
                    <a:pt x="137996" y="328452"/>
                  </a:lnTo>
                  <a:lnTo>
                    <a:pt x="150647" y="322187"/>
                  </a:lnTo>
                  <a:lnTo>
                    <a:pt x="162678" y="316488"/>
                  </a:lnTo>
                  <a:lnTo>
                    <a:pt x="174252" y="311169"/>
                  </a:lnTo>
                  <a:lnTo>
                    <a:pt x="185499" y="305830"/>
                  </a:lnTo>
                  <a:lnTo>
                    <a:pt x="196521" y="300236"/>
                  </a:lnTo>
                  <a:lnTo>
                    <a:pt x="207555" y="294324"/>
                  </a:lnTo>
                  <a:lnTo>
                    <a:pt x="218955" y="288123"/>
                  </a:lnTo>
                  <a:lnTo>
                    <a:pt x="230883" y="281688"/>
                  </a:lnTo>
                  <a:lnTo>
                    <a:pt x="243165" y="275078"/>
                  </a:lnTo>
                  <a:lnTo>
                    <a:pt x="255409" y="268342"/>
                  </a:lnTo>
                  <a:lnTo>
                    <a:pt x="267386" y="261520"/>
                  </a:lnTo>
                  <a:lnTo>
                    <a:pt x="279037" y="254805"/>
                  </a:lnTo>
                  <a:lnTo>
                    <a:pt x="290393" y="248523"/>
                  </a:lnTo>
                  <a:lnTo>
                    <a:pt x="301514" y="242807"/>
                  </a:lnTo>
                  <a:lnTo>
                    <a:pt x="312456" y="237308"/>
                  </a:lnTo>
                  <a:lnTo>
                    <a:pt x="323270" y="231316"/>
                  </a:lnTo>
                  <a:lnTo>
                    <a:pt x="333993" y="224474"/>
                  </a:lnTo>
                  <a:lnTo>
                    <a:pt x="344655" y="217079"/>
                  </a:lnTo>
                  <a:lnTo>
                    <a:pt x="355273" y="209876"/>
                  </a:lnTo>
                  <a:lnTo>
                    <a:pt x="365862" y="203286"/>
                  </a:lnTo>
                  <a:lnTo>
                    <a:pt x="376431" y="197236"/>
                  </a:lnTo>
                  <a:lnTo>
                    <a:pt x="386987" y="191339"/>
                  </a:lnTo>
                  <a:lnTo>
                    <a:pt x="397529" y="185337"/>
                  </a:lnTo>
                  <a:lnTo>
                    <a:pt x="407897" y="179137"/>
                  </a:lnTo>
                  <a:lnTo>
                    <a:pt x="417785" y="172735"/>
                  </a:lnTo>
                  <a:lnTo>
                    <a:pt x="427069" y="166167"/>
                  </a:lnTo>
                  <a:lnTo>
                    <a:pt x="435948" y="159636"/>
                  </a:lnTo>
                  <a:lnTo>
                    <a:pt x="444832" y="153484"/>
                  </a:lnTo>
                  <a:lnTo>
                    <a:pt x="453963" y="147864"/>
                  </a:lnTo>
                  <a:lnTo>
                    <a:pt x="463573" y="142600"/>
                  </a:lnTo>
                  <a:lnTo>
                    <a:pt x="473942" y="137297"/>
                  </a:lnTo>
                  <a:lnTo>
                    <a:pt x="485142" y="131728"/>
                  </a:lnTo>
                  <a:lnTo>
                    <a:pt x="496919" y="125833"/>
                  </a:lnTo>
                  <a:lnTo>
                    <a:pt x="508816" y="119644"/>
                  </a:lnTo>
                  <a:lnTo>
                    <a:pt x="520513" y="113271"/>
                  </a:lnTo>
                  <a:lnTo>
                    <a:pt x="530386" y="108690"/>
                  </a:lnTo>
                  <a:lnTo>
                    <a:pt x="535693" y="108333"/>
                  </a:lnTo>
                  <a:lnTo>
                    <a:pt x="535935" y="111520"/>
                  </a:lnTo>
                  <a:lnTo>
                    <a:pt x="532530" y="116992"/>
                  </a:lnTo>
                  <a:lnTo>
                    <a:pt x="527090" y="123630"/>
                  </a:lnTo>
                  <a:lnTo>
                    <a:pt x="520656" y="130757"/>
                  </a:lnTo>
                  <a:lnTo>
                    <a:pt x="513618" y="138202"/>
                  </a:lnTo>
                  <a:lnTo>
                    <a:pt x="505931" y="146131"/>
                  </a:lnTo>
                  <a:lnTo>
                    <a:pt x="497591" y="154624"/>
                  </a:lnTo>
                  <a:lnTo>
                    <a:pt x="488842" y="163639"/>
                  </a:lnTo>
                  <a:lnTo>
                    <a:pt x="480107" y="173078"/>
                  </a:lnTo>
                  <a:lnTo>
                    <a:pt x="471629" y="182842"/>
                  </a:lnTo>
                  <a:lnTo>
                    <a:pt x="463306" y="192841"/>
                  </a:lnTo>
                  <a:lnTo>
                    <a:pt x="454804" y="203007"/>
                  </a:lnTo>
                  <a:lnTo>
                    <a:pt x="445934" y="213289"/>
                  </a:lnTo>
                  <a:lnTo>
                    <a:pt x="436672" y="223651"/>
                  </a:lnTo>
                  <a:lnTo>
                    <a:pt x="427069" y="234067"/>
                  </a:lnTo>
                  <a:lnTo>
                    <a:pt x="417196" y="244525"/>
                  </a:lnTo>
                  <a:lnTo>
                    <a:pt x="407125" y="255176"/>
                  </a:lnTo>
                  <a:lnTo>
                    <a:pt x="396911" y="266319"/>
                  </a:lnTo>
                  <a:lnTo>
                    <a:pt x="386596" y="278082"/>
                  </a:lnTo>
                  <a:lnTo>
                    <a:pt x="376214" y="290594"/>
                  </a:lnTo>
                  <a:lnTo>
                    <a:pt x="365783" y="304057"/>
                  </a:lnTo>
                  <a:lnTo>
                    <a:pt x="355320" y="318483"/>
                  </a:lnTo>
                  <a:lnTo>
                    <a:pt x="344837" y="333579"/>
                  </a:lnTo>
                  <a:lnTo>
                    <a:pt x="334338" y="348857"/>
                  </a:lnTo>
                  <a:lnTo>
                    <a:pt x="323833" y="364020"/>
                  </a:lnTo>
                  <a:lnTo>
                    <a:pt x="313492" y="378964"/>
                  </a:lnTo>
                  <a:lnTo>
                    <a:pt x="303621" y="393683"/>
                  </a:lnTo>
                  <a:lnTo>
                    <a:pt x="294347" y="408214"/>
                  </a:lnTo>
                  <a:lnTo>
                    <a:pt x="285475" y="422600"/>
                  </a:lnTo>
                  <a:lnTo>
                    <a:pt x="276596" y="436880"/>
                  </a:lnTo>
                  <a:lnTo>
                    <a:pt x="267468" y="451083"/>
                  </a:lnTo>
                  <a:lnTo>
                    <a:pt x="257861" y="465234"/>
                  </a:lnTo>
                  <a:lnTo>
                    <a:pt x="247494" y="479348"/>
                  </a:lnTo>
                  <a:lnTo>
                    <a:pt x="236299" y="493442"/>
                  </a:lnTo>
                  <a:lnTo>
                    <a:pt x="224695" y="507688"/>
                  </a:lnTo>
                  <a:lnTo>
                    <a:pt x="213447" y="522397"/>
                  </a:lnTo>
                  <a:lnTo>
                    <a:pt x="202955" y="537699"/>
                  </a:lnTo>
                  <a:lnTo>
                    <a:pt x="193117" y="553400"/>
                  </a:lnTo>
                  <a:lnTo>
                    <a:pt x="183516" y="569094"/>
                  </a:lnTo>
                  <a:lnTo>
                    <a:pt x="173876" y="584534"/>
                  </a:lnTo>
                  <a:lnTo>
                    <a:pt x="164247" y="599495"/>
                  </a:lnTo>
                  <a:lnTo>
                    <a:pt x="154922" y="613695"/>
                  </a:lnTo>
                  <a:lnTo>
                    <a:pt x="146052" y="627055"/>
                  </a:lnTo>
                  <a:lnTo>
                    <a:pt x="137637" y="639500"/>
                  </a:lnTo>
                  <a:lnTo>
                    <a:pt x="129605" y="650874"/>
                  </a:lnTo>
                  <a:lnTo>
                    <a:pt x="121879" y="661185"/>
                  </a:lnTo>
                  <a:lnTo>
                    <a:pt x="114682" y="670293"/>
                  </a:lnTo>
                  <a:lnTo>
                    <a:pt x="107837" y="678713"/>
                  </a:lnTo>
                  <a:lnTo>
                    <a:pt x="100737" y="687187"/>
                  </a:lnTo>
                  <a:lnTo>
                    <a:pt x="92243" y="697093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8120" y="377006"/>
            <a:ext cx="2237118" cy="803831"/>
            <a:chOff x="178120" y="377006"/>
            <a:chExt cx="2237118" cy="803831"/>
          </a:xfrm>
        </p:grpSpPr>
        <p:sp>
          <p:nvSpPr>
            <p:cNvPr id="2" name="Freeform 1"/>
            <p:cNvSpPr/>
            <p:nvPr/>
          </p:nvSpPr>
          <p:spPr>
            <a:xfrm>
              <a:off x="178120" y="437719"/>
              <a:ext cx="405159" cy="743118"/>
            </a:xfrm>
            <a:custGeom>
              <a:avLst/>
              <a:gdLst/>
              <a:ahLst/>
              <a:cxnLst/>
              <a:rect l="0" t="0" r="0" b="0"/>
              <a:pathLst>
                <a:path w="405159" h="743118">
                  <a:moveTo>
                    <a:pt x="68246" y="9149"/>
                  </a:moveTo>
                  <a:lnTo>
                    <a:pt x="65313" y="17951"/>
                  </a:lnTo>
                  <a:lnTo>
                    <a:pt x="62530" y="26297"/>
                  </a:lnTo>
                  <a:lnTo>
                    <a:pt x="59635" y="35005"/>
                  </a:lnTo>
                  <a:lnTo>
                    <a:pt x="56768" y="44472"/>
                  </a:lnTo>
                  <a:lnTo>
                    <a:pt x="54251" y="55264"/>
                  </a:lnTo>
                  <a:lnTo>
                    <a:pt x="52236" y="67553"/>
                  </a:lnTo>
                  <a:lnTo>
                    <a:pt x="50551" y="80872"/>
                  </a:lnTo>
                  <a:lnTo>
                    <a:pt x="48807" y="94343"/>
                  </a:lnTo>
                  <a:lnTo>
                    <a:pt x="46781" y="107434"/>
                  </a:lnTo>
                  <a:lnTo>
                    <a:pt x="44419" y="119984"/>
                  </a:lnTo>
                  <a:lnTo>
                    <a:pt x="41755" y="132018"/>
                  </a:lnTo>
                  <a:lnTo>
                    <a:pt x="38844" y="143628"/>
                  </a:lnTo>
                  <a:lnTo>
                    <a:pt x="35583" y="154916"/>
                  </a:lnTo>
                  <a:lnTo>
                    <a:pt x="31716" y="165970"/>
                  </a:lnTo>
                  <a:lnTo>
                    <a:pt x="27151" y="176815"/>
                  </a:lnTo>
                  <a:lnTo>
                    <a:pt x="21928" y="185931"/>
                  </a:lnTo>
                  <a:lnTo>
                    <a:pt x="16820" y="190603"/>
                  </a:lnTo>
                  <a:lnTo>
                    <a:pt x="12931" y="190056"/>
                  </a:lnTo>
                  <a:lnTo>
                    <a:pt x="10269" y="184899"/>
                  </a:lnTo>
                  <a:lnTo>
                    <a:pt x="8508" y="176129"/>
                  </a:lnTo>
                  <a:lnTo>
                    <a:pt x="7518" y="164855"/>
                  </a:lnTo>
                  <a:lnTo>
                    <a:pt x="7401" y="152146"/>
                  </a:lnTo>
                  <a:lnTo>
                    <a:pt x="8149" y="138705"/>
                  </a:lnTo>
                  <a:lnTo>
                    <a:pt x="9640" y="124916"/>
                  </a:lnTo>
                  <a:lnTo>
                    <a:pt x="11715" y="110968"/>
                  </a:lnTo>
                  <a:lnTo>
                    <a:pt x="14229" y="96952"/>
                  </a:lnTo>
                  <a:lnTo>
                    <a:pt x="17222" y="82911"/>
                  </a:lnTo>
                  <a:lnTo>
                    <a:pt x="20910" y="68861"/>
                  </a:lnTo>
                  <a:lnTo>
                    <a:pt x="25359" y="54824"/>
                  </a:lnTo>
                  <a:lnTo>
                    <a:pt x="30652" y="41294"/>
                  </a:lnTo>
                  <a:lnTo>
                    <a:pt x="36962" y="29193"/>
                  </a:lnTo>
                  <a:lnTo>
                    <a:pt x="44288" y="18918"/>
                  </a:lnTo>
                  <a:lnTo>
                    <a:pt x="52649" y="10698"/>
                  </a:lnTo>
                  <a:lnTo>
                    <a:pt x="62164" y="4844"/>
                  </a:lnTo>
                  <a:lnTo>
                    <a:pt x="72779" y="1287"/>
                  </a:lnTo>
                  <a:lnTo>
                    <a:pt x="83990" y="0"/>
                  </a:lnTo>
                  <a:lnTo>
                    <a:pt x="94975" y="1164"/>
                  </a:lnTo>
                  <a:lnTo>
                    <a:pt x="105285" y="4650"/>
                  </a:lnTo>
                  <a:lnTo>
                    <a:pt x="114832" y="10242"/>
                  </a:lnTo>
                  <a:lnTo>
                    <a:pt x="123705" y="17806"/>
                  </a:lnTo>
                  <a:lnTo>
                    <a:pt x="132044" y="27068"/>
                  </a:lnTo>
                  <a:lnTo>
                    <a:pt x="139984" y="37352"/>
                  </a:lnTo>
                  <a:lnTo>
                    <a:pt x="147637" y="47706"/>
                  </a:lnTo>
                  <a:lnTo>
                    <a:pt x="155089" y="57602"/>
                  </a:lnTo>
                  <a:lnTo>
                    <a:pt x="162401" y="67380"/>
                  </a:lnTo>
                  <a:lnTo>
                    <a:pt x="169618" y="78005"/>
                  </a:lnTo>
                  <a:lnTo>
                    <a:pt x="176771" y="89973"/>
                  </a:lnTo>
                  <a:lnTo>
                    <a:pt x="183879" y="103303"/>
                  </a:lnTo>
                  <a:lnTo>
                    <a:pt x="190958" y="117788"/>
                  </a:lnTo>
                  <a:lnTo>
                    <a:pt x="198013" y="133174"/>
                  </a:lnTo>
                  <a:lnTo>
                    <a:pt x="204886" y="149388"/>
                  </a:lnTo>
                  <a:lnTo>
                    <a:pt x="211274" y="166550"/>
                  </a:lnTo>
                  <a:lnTo>
                    <a:pt x="217052" y="184646"/>
                  </a:lnTo>
                  <a:lnTo>
                    <a:pt x="222253" y="203542"/>
                  </a:lnTo>
                  <a:lnTo>
                    <a:pt x="226981" y="223065"/>
                  </a:lnTo>
                  <a:lnTo>
                    <a:pt x="231343" y="243052"/>
                  </a:lnTo>
                  <a:lnTo>
                    <a:pt x="235273" y="263373"/>
                  </a:lnTo>
                  <a:lnTo>
                    <a:pt x="238541" y="283928"/>
                  </a:lnTo>
                  <a:lnTo>
                    <a:pt x="241069" y="304649"/>
                  </a:lnTo>
                  <a:lnTo>
                    <a:pt x="242767" y="325649"/>
                  </a:lnTo>
                  <a:lnTo>
                    <a:pt x="243458" y="347200"/>
                  </a:lnTo>
                  <a:lnTo>
                    <a:pt x="243143" y="369397"/>
                  </a:lnTo>
                  <a:lnTo>
                    <a:pt x="241965" y="391865"/>
                  </a:lnTo>
                  <a:lnTo>
                    <a:pt x="240112" y="413875"/>
                  </a:lnTo>
                  <a:lnTo>
                    <a:pt x="237756" y="435055"/>
                  </a:lnTo>
                  <a:lnTo>
                    <a:pt x="235041" y="455532"/>
                  </a:lnTo>
                  <a:lnTo>
                    <a:pt x="232074" y="475735"/>
                  </a:lnTo>
                  <a:lnTo>
                    <a:pt x="228931" y="495944"/>
                  </a:lnTo>
                  <a:lnTo>
                    <a:pt x="225670" y="515788"/>
                  </a:lnTo>
                  <a:lnTo>
                    <a:pt x="222327" y="534368"/>
                  </a:lnTo>
                  <a:lnTo>
                    <a:pt x="218924" y="551285"/>
                  </a:lnTo>
                  <a:lnTo>
                    <a:pt x="215317" y="566934"/>
                  </a:lnTo>
                  <a:lnTo>
                    <a:pt x="211209" y="582205"/>
                  </a:lnTo>
                  <a:lnTo>
                    <a:pt x="206480" y="597663"/>
                  </a:lnTo>
                  <a:lnTo>
                    <a:pt x="201167" y="613352"/>
                  </a:lnTo>
                  <a:lnTo>
                    <a:pt x="195376" y="628979"/>
                  </a:lnTo>
                  <a:lnTo>
                    <a:pt x="189216" y="644347"/>
                  </a:lnTo>
                  <a:lnTo>
                    <a:pt x="182622" y="659244"/>
                  </a:lnTo>
                  <a:lnTo>
                    <a:pt x="175364" y="673394"/>
                  </a:lnTo>
                  <a:lnTo>
                    <a:pt x="167366" y="686718"/>
                  </a:lnTo>
                  <a:lnTo>
                    <a:pt x="158537" y="699137"/>
                  </a:lnTo>
                  <a:lnTo>
                    <a:pt x="148700" y="710492"/>
                  </a:lnTo>
                  <a:lnTo>
                    <a:pt x="137861" y="720786"/>
                  </a:lnTo>
                  <a:lnTo>
                    <a:pt x="126328" y="729683"/>
                  </a:lnTo>
                  <a:lnTo>
                    <a:pt x="114595" y="736457"/>
                  </a:lnTo>
                  <a:lnTo>
                    <a:pt x="102964" y="740896"/>
                  </a:lnTo>
                  <a:lnTo>
                    <a:pt x="91546" y="743080"/>
                  </a:lnTo>
                  <a:lnTo>
                    <a:pt x="80347" y="743117"/>
                  </a:lnTo>
                  <a:lnTo>
                    <a:pt x="69337" y="741291"/>
                  </a:lnTo>
                  <a:lnTo>
                    <a:pt x="58638" y="737983"/>
                  </a:lnTo>
                  <a:lnTo>
                    <a:pt x="48519" y="733563"/>
                  </a:lnTo>
                  <a:lnTo>
                    <a:pt x="39085" y="728333"/>
                  </a:lnTo>
                  <a:lnTo>
                    <a:pt x="30444" y="722368"/>
                  </a:lnTo>
                  <a:lnTo>
                    <a:pt x="22785" y="715533"/>
                  </a:lnTo>
                  <a:lnTo>
                    <a:pt x="16119" y="707819"/>
                  </a:lnTo>
                  <a:lnTo>
                    <a:pt x="10473" y="699180"/>
                  </a:lnTo>
                  <a:lnTo>
                    <a:pt x="5971" y="689471"/>
                  </a:lnTo>
                  <a:lnTo>
                    <a:pt x="2580" y="678722"/>
                  </a:lnTo>
                  <a:lnTo>
                    <a:pt x="454" y="667419"/>
                  </a:lnTo>
                  <a:lnTo>
                    <a:pt x="0" y="656372"/>
                  </a:lnTo>
                  <a:lnTo>
                    <a:pt x="1293" y="646020"/>
                  </a:lnTo>
                  <a:lnTo>
                    <a:pt x="4280" y="636445"/>
                  </a:lnTo>
                  <a:lnTo>
                    <a:pt x="8951" y="627553"/>
                  </a:lnTo>
                  <a:lnTo>
                    <a:pt x="15130" y="619206"/>
                  </a:lnTo>
                  <a:lnTo>
                    <a:pt x="22532" y="611431"/>
                  </a:lnTo>
                  <a:lnTo>
                    <a:pt x="30862" y="604420"/>
                  </a:lnTo>
                  <a:lnTo>
                    <a:pt x="39873" y="598222"/>
                  </a:lnTo>
                  <a:lnTo>
                    <a:pt x="49532" y="592905"/>
                  </a:lnTo>
                  <a:lnTo>
                    <a:pt x="60001" y="588631"/>
                  </a:lnTo>
                  <a:lnTo>
                    <a:pt x="71303" y="585392"/>
                  </a:lnTo>
                  <a:lnTo>
                    <a:pt x="83334" y="583199"/>
                  </a:lnTo>
                  <a:lnTo>
                    <a:pt x="95943" y="582169"/>
                  </a:lnTo>
                  <a:lnTo>
                    <a:pt x="108982" y="582257"/>
                  </a:lnTo>
                  <a:lnTo>
                    <a:pt x="122331" y="583451"/>
                  </a:lnTo>
                  <a:lnTo>
                    <a:pt x="135899" y="585848"/>
                  </a:lnTo>
                  <a:lnTo>
                    <a:pt x="149614" y="589385"/>
                  </a:lnTo>
                  <a:lnTo>
                    <a:pt x="163264" y="593878"/>
                  </a:lnTo>
                  <a:lnTo>
                    <a:pt x="176509" y="599111"/>
                  </a:lnTo>
                  <a:lnTo>
                    <a:pt x="189196" y="604883"/>
                  </a:lnTo>
                  <a:lnTo>
                    <a:pt x="201343" y="610876"/>
                  </a:lnTo>
                  <a:lnTo>
                    <a:pt x="213041" y="616665"/>
                  </a:lnTo>
                  <a:lnTo>
                    <a:pt x="224399" y="622042"/>
                  </a:lnTo>
                  <a:lnTo>
                    <a:pt x="235672" y="627143"/>
                  </a:lnTo>
                  <a:lnTo>
                    <a:pt x="247241" y="632336"/>
                  </a:lnTo>
                  <a:lnTo>
                    <a:pt x="259289" y="637828"/>
                  </a:lnTo>
                  <a:lnTo>
                    <a:pt x="271824" y="643501"/>
                  </a:lnTo>
                  <a:lnTo>
                    <a:pt x="284770" y="649010"/>
                  </a:lnTo>
                  <a:lnTo>
                    <a:pt x="298032" y="654153"/>
                  </a:lnTo>
                  <a:lnTo>
                    <a:pt x="311361" y="658572"/>
                  </a:lnTo>
                  <a:lnTo>
                    <a:pt x="324382" y="661702"/>
                  </a:lnTo>
                  <a:lnTo>
                    <a:pt x="336911" y="663361"/>
                  </a:lnTo>
                  <a:lnTo>
                    <a:pt x="348879" y="663843"/>
                  </a:lnTo>
                  <a:lnTo>
                    <a:pt x="361622" y="663777"/>
                  </a:lnTo>
                  <a:lnTo>
                    <a:pt x="378492" y="663156"/>
                  </a:lnTo>
                  <a:lnTo>
                    <a:pt x="405158" y="66191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3747" y="499511"/>
              <a:ext cx="424985" cy="585742"/>
            </a:xfrm>
            <a:custGeom>
              <a:avLst/>
              <a:gdLst/>
              <a:ahLst/>
              <a:cxnLst/>
              <a:rect l="0" t="0" r="0" b="0"/>
              <a:pathLst>
                <a:path w="424985" h="585742">
                  <a:moveTo>
                    <a:pt x="170101" y="0"/>
                  </a:moveTo>
                  <a:lnTo>
                    <a:pt x="164234" y="5867"/>
                  </a:lnTo>
                  <a:lnTo>
                    <a:pt x="158669" y="11432"/>
                  </a:lnTo>
                  <a:lnTo>
                    <a:pt x="152870" y="17236"/>
                  </a:lnTo>
                  <a:lnTo>
                    <a:pt x="146789" y="23489"/>
                  </a:lnTo>
                  <a:lnTo>
                    <a:pt x="140459" y="30467"/>
                  </a:lnTo>
                  <a:lnTo>
                    <a:pt x="133931" y="38249"/>
                  </a:lnTo>
                  <a:lnTo>
                    <a:pt x="127255" y="46750"/>
                  </a:lnTo>
                  <a:lnTo>
                    <a:pt x="120473" y="55829"/>
                  </a:lnTo>
                  <a:lnTo>
                    <a:pt x="113615" y="65338"/>
                  </a:lnTo>
                  <a:lnTo>
                    <a:pt x="106706" y="74993"/>
                  </a:lnTo>
                  <a:lnTo>
                    <a:pt x="99761" y="84395"/>
                  </a:lnTo>
                  <a:lnTo>
                    <a:pt x="92792" y="93345"/>
                  </a:lnTo>
                  <a:lnTo>
                    <a:pt x="85806" y="101828"/>
                  </a:lnTo>
                  <a:lnTo>
                    <a:pt x="78809" y="109912"/>
                  </a:lnTo>
                  <a:lnTo>
                    <a:pt x="71805" y="117685"/>
                  </a:lnTo>
                  <a:lnTo>
                    <a:pt x="64796" y="125229"/>
                  </a:lnTo>
                  <a:lnTo>
                    <a:pt x="57784" y="132609"/>
                  </a:lnTo>
                  <a:lnTo>
                    <a:pt x="50765" y="139859"/>
                  </a:lnTo>
                  <a:lnTo>
                    <a:pt x="43576" y="146526"/>
                  </a:lnTo>
                  <a:lnTo>
                    <a:pt x="35910" y="151713"/>
                  </a:lnTo>
                  <a:lnTo>
                    <a:pt x="27653" y="155034"/>
                  </a:lnTo>
                  <a:lnTo>
                    <a:pt x="19328" y="156108"/>
                  </a:lnTo>
                  <a:lnTo>
                    <a:pt x="11958" y="154326"/>
                  </a:lnTo>
                  <a:lnTo>
                    <a:pt x="6053" y="149650"/>
                  </a:lnTo>
                  <a:lnTo>
                    <a:pt x="1938" y="142798"/>
                  </a:lnTo>
                  <a:lnTo>
                    <a:pt x="0" y="134921"/>
                  </a:lnTo>
                  <a:lnTo>
                    <a:pt x="222" y="126778"/>
                  </a:lnTo>
                  <a:lnTo>
                    <a:pt x="2286" y="118555"/>
                  </a:lnTo>
                  <a:lnTo>
                    <a:pt x="5789" y="110056"/>
                  </a:lnTo>
                  <a:lnTo>
                    <a:pt x="10359" y="101162"/>
                  </a:lnTo>
                  <a:lnTo>
                    <a:pt x="15694" y="92038"/>
                  </a:lnTo>
                  <a:lnTo>
                    <a:pt x="21565" y="83052"/>
                  </a:lnTo>
                  <a:lnTo>
                    <a:pt x="27810" y="74408"/>
                  </a:lnTo>
                  <a:lnTo>
                    <a:pt x="34476" y="66145"/>
                  </a:lnTo>
                  <a:lnTo>
                    <a:pt x="41791" y="58214"/>
                  </a:lnTo>
                  <a:lnTo>
                    <a:pt x="49826" y="50552"/>
                  </a:lnTo>
                  <a:lnTo>
                    <a:pt x="58512" y="43254"/>
                  </a:lnTo>
                  <a:lnTo>
                    <a:pt x="67721" y="36572"/>
                  </a:lnTo>
                  <a:lnTo>
                    <a:pt x="77330" y="30598"/>
                  </a:lnTo>
                  <a:lnTo>
                    <a:pt x="87392" y="25434"/>
                  </a:lnTo>
                  <a:lnTo>
                    <a:pt x="98133" y="21262"/>
                  </a:lnTo>
                  <a:lnTo>
                    <a:pt x="109618" y="18087"/>
                  </a:lnTo>
                  <a:lnTo>
                    <a:pt x="121772" y="15768"/>
                  </a:lnTo>
                  <a:lnTo>
                    <a:pt x="134462" y="14121"/>
                  </a:lnTo>
                  <a:lnTo>
                    <a:pt x="147551" y="12977"/>
                  </a:lnTo>
                  <a:lnTo>
                    <a:pt x="160764" y="12359"/>
                  </a:lnTo>
                  <a:lnTo>
                    <a:pt x="173708" y="12468"/>
                  </a:lnTo>
                  <a:lnTo>
                    <a:pt x="186186" y="13360"/>
                  </a:lnTo>
                  <a:lnTo>
                    <a:pt x="198021" y="15112"/>
                  </a:lnTo>
                  <a:lnTo>
                    <a:pt x="208977" y="17891"/>
                  </a:lnTo>
                  <a:lnTo>
                    <a:pt x="219013" y="21689"/>
                  </a:lnTo>
                  <a:lnTo>
                    <a:pt x="228246" y="26358"/>
                  </a:lnTo>
                  <a:lnTo>
                    <a:pt x="236841" y="31709"/>
                  </a:lnTo>
                  <a:lnTo>
                    <a:pt x="244957" y="37571"/>
                  </a:lnTo>
                  <a:lnTo>
                    <a:pt x="252562" y="43963"/>
                  </a:lnTo>
                  <a:lnTo>
                    <a:pt x="259451" y="51085"/>
                  </a:lnTo>
                  <a:lnTo>
                    <a:pt x="265559" y="58988"/>
                  </a:lnTo>
                  <a:lnTo>
                    <a:pt x="270644" y="67583"/>
                  </a:lnTo>
                  <a:lnTo>
                    <a:pt x="274229" y="76731"/>
                  </a:lnTo>
                  <a:lnTo>
                    <a:pt x="276193" y="86293"/>
                  </a:lnTo>
                  <a:lnTo>
                    <a:pt x="276714" y="96155"/>
                  </a:lnTo>
                  <a:lnTo>
                    <a:pt x="276084" y="106228"/>
                  </a:lnTo>
                  <a:lnTo>
                    <a:pt x="274584" y="116447"/>
                  </a:lnTo>
                  <a:lnTo>
                    <a:pt x="272292" y="126767"/>
                  </a:lnTo>
                  <a:lnTo>
                    <a:pt x="269084" y="137155"/>
                  </a:lnTo>
                  <a:lnTo>
                    <a:pt x="264957" y="147585"/>
                  </a:lnTo>
                  <a:lnTo>
                    <a:pt x="259711" y="157877"/>
                  </a:lnTo>
                  <a:lnTo>
                    <a:pt x="252902" y="167715"/>
                  </a:lnTo>
                  <a:lnTo>
                    <a:pt x="244461" y="176955"/>
                  </a:lnTo>
                  <a:lnTo>
                    <a:pt x="235869" y="185343"/>
                  </a:lnTo>
                  <a:lnTo>
                    <a:pt x="231198" y="191874"/>
                  </a:lnTo>
                  <a:lnTo>
                    <a:pt x="232897" y="195841"/>
                  </a:lnTo>
                  <a:lnTo>
                    <a:pt x="239446" y="197970"/>
                  </a:lnTo>
                  <a:lnTo>
                    <a:pt x="249050" y="199388"/>
                  </a:lnTo>
                  <a:lnTo>
                    <a:pt x="260083" y="201212"/>
                  </a:lnTo>
                  <a:lnTo>
                    <a:pt x="271570" y="203975"/>
                  </a:lnTo>
                  <a:lnTo>
                    <a:pt x="283227" y="207748"/>
                  </a:lnTo>
                  <a:lnTo>
                    <a:pt x="295201" y="212398"/>
                  </a:lnTo>
                  <a:lnTo>
                    <a:pt x="307590" y="217742"/>
                  </a:lnTo>
                  <a:lnTo>
                    <a:pt x="320218" y="223763"/>
                  </a:lnTo>
                  <a:lnTo>
                    <a:pt x="332712" y="230625"/>
                  </a:lnTo>
                  <a:lnTo>
                    <a:pt x="344860" y="238353"/>
                  </a:lnTo>
                  <a:lnTo>
                    <a:pt x="356461" y="246998"/>
                  </a:lnTo>
                  <a:lnTo>
                    <a:pt x="367253" y="256711"/>
                  </a:lnTo>
                  <a:lnTo>
                    <a:pt x="377172" y="267471"/>
                  </a:lnTo>
                  <a:lnTo>
                    <a:pt x="386155" y="279121"/>
                  </a:lnTo>
                  <a:lnTo>
                    <a:pt x="394050" y="291465"/>
                  </a:lnTo>
                  <a:lnTo>
                    <a:pt x="400882" y="304323"/>
                  </a:lnTo>
                  <a:lnTo>
                    <a:pt x="406810" y="317550"/>
                  </a:lnTo>
                  <a:lnTo>
                    <a:pt x="412035" y="331035"/>
                  </a:lnTo>
                  <a:lnTo>
                    <a:pt x="416730" y="344698"/>
                  </a:lnTo>
                  <a:lnTo>
                    <a:pt x="420715" y="358483"/>
                  </a:lnTo>
                  <a:lnTo>
                    <a:pt x="423487" y="372351"/>
                  </a:lnTo>
                  <a:lnTo>
                    <a:pt x="424870" y="386275"/>
                  </a:lnTo>
                  <a:lnTo>
                    <a:pt x="424984" y="400237"/>
                  </a:lnTo>
                  <a:lnTo>
                    <a:pt x="424073" y="414224"/>
                  </a:lnTo>
                  <a:lnTo>
                    <a:pt x="422376" y="428223"/>
                  </a:lnTo>
                  <a:lnTo>
                    <a:pt x="419781" y="442065"/>
                  </a:lnTo>
                  <a:lnTo>
                    <a:pt x="415837" y="455440"/>
                  </a:lnTo>
                  <a:lnTo>
                    <a:pt x="410406" y="468214"/>
                  </a:lnTo>
                  <a:lnTo>
                    <a:pt x="403641" y="480420"/>
                  </a:lnTo>
                  <a:lnTo>
                    <a:pt x="395805" y="492157"/>
                  </a:lnTo>
                  <a:lnTo>
                    <a:pt x="387158" y="503531"/>
                  </a:lnTo>
                  <a:lnTo>
                    <a:pt x="377759" y="514476"/>
                  </a:lnTo>
                  <a:lnTo>
                    <a:pt x="367472" y="524760"/>
                  </a:lnTo>
                  <a:lnTo>
                    <a:pt x="356295" y="534305"/>
                  </a:lnTo>
                  <a:lnTo>
                    <a:pt x="344349" y="543021"/>
                  </a:lnTo>
                  <a:lnTo>
                    <a:pt x="331799" y="550730"/>
                  </a:lnTo>
                  <a:lnTo>
                    <a:pt x="318794" y="557433"/>
                  </a:lnTo>
                  <a:lnTo>
                    <a:pt x="305298" y="563274"/>
                  </a:lnTo>
                  <a:lnTo>
                    <a:pt x="291100" y="568439"/>
                  </a:lnTo>
                  <a:lnTo>
                    <a:pt x="276139" y="573098"/>
                  </a:lnTo>
                  <a:lnTo>
                    <a:pt x="260499" y="577229"/>
                  </a:lnTo>
                  <a:lnTo>
                    <a:pt x="244315" y="580632"/>
                  </a:lnTo>
                  <a:lnTo>
                    <a:pt x="227731" y="583251"/>
                  </a:lnTo>
                  <a:lnTo>
                    <a:pt x="211187" y="585010"/>
                  </a:lnTo>
                  <a:lnTo>
                    <a:pt x="195387" y="585741"/>
                  </a:lnTo>
                  <a:lnTo>
                    <a:pt x="180642" y="585458"/>
                  </a:lnTo>
                  <a:lnTo>
                    <a:pt x="166606" y="584471"/>
                  </a:lnTo>
                  <a:lnTo>
                    <a:pt x="152494" y="583278"/>
                  </a:lnTo>
                  <a:lnTo>
                    <a:pt x="137864" y="582184"/>
                  </a:lnTo>
                  <a:lnTo>
                    <a:pt x="123171" y="581298"/>
                  </a:lnTo>
                  <a:lnTo>
                    <a:pt x="108050" y="580533"/>
                  </a:lnTo>
                  <a:lnTo>
                    <a:pt x="90046" y="579828"/>
                  </a:lnTo>
                  <a:lnTo>
                    <a:pt x="64816" y="57906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5517" y="9943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7227" y="377006"/>
              <a:ext cx="316829" cy="657276"/>
            </a:xfrm>
            <a:custGeom>
              <a:avLst/>
              <a:gdLst/>
              <a:ahLst/>
              <a:cxnLst/>
              <a:rect l="0" t="0" r="0" b="0"/>
              <a:pathLst>
                <a:path w="316829" h="657276">
                  <a:moveTo>
                    <a:pt x="316828" y="154090"/>
                  </a:moveTo>
                  <a:lnTo>
                    <a:pt x="310961" y="159958"/>
                  </a:lnTo>
                  <a:lnTo>
                    <a:pt x="305397" y="165522"/>
                  </a:lnTo>
                  <a:lnTo>
                    <a:pt x="299593" y="171331"/>
                  </a:lnTo>
                  <a:lnTo>
                    <a:pt x="293339" y="177757"/>
                  </a:lnTo>
                  <a:lnTo>
                    <a:pt x="286361" y="185384"/>
                  </a:lnTo>
                  <a:lnTo>
                    <a:pt x="278580" y="194418"/>
                  </a:lnTo>
                  <a:lnTo>
                    <a:pt x="270078" y="204745"/>
                  </a:lnTo>
                  <a:lnTo>
                    <a:pt x="260999" y="216121"/>
                  </a:lnTo>
                  <a:lnTo>
                    <a:pt x="251495" y="228286"/>
                  </a:lnTo>
                  <a:lnTo>
                    <a:pt x="242013" y="240859"/>
                  </a:lnTo>
                  <a:lnTo>
                    <a:pt x="233260" y="253365"/>
                  </a:lnTo>
                  <a:lnTo>
                    <a:pt x="225554" y="265558"/>
                  </a:lnTo>
                  <a:lnTo>
                    <a:pt x="218550" y="277710"/>
                  </a:lnTo>
                  <a:lnTo>
                    <a:pt x="211466" y="290475"/>
                  </a:lnTo>
                  <a:lnTo>
                    <a:pt x="203852" y="304171"/>
                  </a:lnTo>
                  <a:lnTo>
                    <a:pt x="195921" y="318473"/>
                  </a:lnTo>
                  <a:lnTo>
                    <a:pt x="188349" y="332621"/>
                  </a:lnTo>
                  <a:lnTo>
                    <a:pt x="181508" y="346175"/>
                  </a:lnTo>
                  <a:lnTo>
                    <a:pt x="175288" y="359039"/>
                  </a:lnTo>
                  <a:lnTo>
                    <a:pt x="169276" y="371284"/>
                  </a:lnTo>
                  <a:lnTo>
                    <a:pt x="163202" y="383037"/>
                  </a:lnTo>
                  <a:lnTo>
                    <a:pt x="157123" y="394420"/>
                  </a:lnTo>
                  <a:lnTo>
                    <a:pt x="151335" y="405539"/>
                  </a:lnTo>
                  <a:lnTo>
                    <a:pt x="145993" y="416470"/>
                  </a:lnTo>
                  <a:lnTo>
                    <a:pt x="141099" y="427271"/>
                  </a:lnTo>
                  <a:lnTo>
                    <a:pt x="136584" y="437984"/>
                  </a:lnTo>
                  <a:lnTo>
                    <a:pt x="132365" y="448637"/>
                  </a:lnTo>
                  <a:lnTo>
                    <a:pt x="128362" y="459249"/>
                  </a:lnTo>
                  <a:lnTo>
                    <a:pt x="124513" y="469833"/>
                  </a:lnTo>
                  <a:lnTo>
                    <a:pt x="120773" y="480408"/>
                  </a:lnTo>
                  <a:lnTo>
                    <a:pt x="117107" y="491307"/>
                  </a:lnTo>
                  <a:lnTo>
                    <a:pt x="113492" y="503149"/>
                  </a:lnTo>
                  <a:lnTo>
                    <a:pt x="109911" y="516190"/>
                  </a:lnTo>
                  <a:lnTo>
                    <a:pt x="106354" y="530205"/>
                  </a:lnTo>
                  <a:lnTo>
                    <a:pt x="102813" y="544683"/>
                  </a:lnTo>
                  <a:lnTo>
                    <a:pt x="99291" y="559269"/>
                  </a:lnTo>
                  <a:lnTo>
                    <a:pt x="96114" y="573638"/>
                  </a:lnTo>
                  <a:lnTo>
                    <a:pt x="93891" y="587432"/>
                  </a:lnTo>
                  <a:lnTo>
                    <a:pt x="92886" y="600516"/>
                  </a:lnTo>
                  <a:lnTo>
                    <a:pt x="93196" y="612775"/>
                  </a:lnTo>
                  <a:lnTo>
                    <a:pt x="94926" y="624023"/>
                  </a:lnTo>
                  <a:lnTo>
                    <a:pt x="97984" y="634245"/>
                  </a:lnTo>
                  <a:lnTo>
                    <a:pt x="102308" y="643094"/>
                  </a:lnTo>
                  <a:lnTo>
                    <a:pt x="107952" y="649836"/>
                  </a:lnTo>
                  <a:lnTo>
                    <a:pt x="114819" y="654258"/>
                  </a:lnTo>
                  <a:lnTo>
                    <a:pt x="122699" y="656600"/>
                  </a:lnTo>
                  <a:lnTo>
                    <a:pt x="131359" y="657275"/>
                  </a:lnTo>
                  <a:lnTo>
                    <a:pt x="140594" y="656692"/>
                  </a:lnTo>
                  <a:lnTo>
                    <a:pt x="150405" y="655032"/>
                  </a:lnTo>
                  <a:lnTo>
                    <a:pt x="160975" y="652258"/>
                  </a:lnTo>
                  <a:lnTo>
                    <a:pt x="172343" y="648429"/>
                  </a:lnTo>
                  <a:lnTo>
                    <a:pt x="184247" y="643556"/>
                  </a:lnTo>
                  <a:lnTo>
                    <a:pt x="196238" y="637528"/>
                  </a:lnTo>
                  <a:lnTo>
                    <a:pt x="208040" y="630396"/>
                  </a:lnTo>
                  <a:lnTo>
                    <a:pt x="219405" y="622335"/>
                  </a:lnTo>
                  <a:lnTo>
                    <a:pt x="230037" y="613552"/>
                  </a:lnTo>
                  <a:lnTo>
                    <a:pt x="239853" y="604234"/>
                  </a:lnTo>
                  <a:lnTo>
                    <a:pt x="248936" y="594368"/>
                  </a:lnTo>
                  <a:lnTo>
                    <a:pt x="257431" y="583760"/>
                  </a:lnTo>
                  <a:lnTo>
                    <a:pt x="265475" y="572363"/>
                  </a:lnTo>
                  <a:lnTo>
                    <a:pt x="272862" y="560269"/>
                  </a:lnTo>
                  <a:lnTo>
                    <a:pt x="279071" y="547619"/>
                  </a:lnTo>
                  <a:lnTo>
                    <a:pt x="283915" y="534551"/>
                  </a:lnTo>
                  <a:lnTo>
                    <a:pt x="287507" y="521183"/>
                  </a:lnTo>
                  <a:lnTo>
                    <a:pt x="290083" y="507603"/>
                  </a:lnTo>
                  <a:lnTo>
                    <a:pt x="291887" y="493880"/>
                  </a:lnTo>
                  <a:lnTo>
                    <a:pt x="292964" y="480224"/>
                  </a:lnTo>
                  <a:lnTo>
                    <a:pt x="293171" y="466976"/>
                  </a:lnTo>
                  <a:lnTo>
                    <a:pt x="292494" y="454290"/>
                  </a:lnTo>
                  <a:lnTo>
                    <a:pt x="290889" y="442314"/>
                  </a:lnTo>
                  <a:lnTo>
                    <a:pt x="288208" y="431263"/>
                  </a:lnTo>
                  <a:lnTo>
                    <a:pt x="284472" y="421154"/>
                  </a:lnTo>
                  <a:lnTo>
                    <a:pt x="279674" y="411533"/>
                  </a:lnTo>
                  <a:lnTo>
                    <a:pt x="273705" y="401612"/>
                  </a:lnTo>
                  <a:lnTo>
                    <a:pt x="266610" y="390971"/>
                  </a:lnTo>
                  <a:lnTo>
                    <a:pt x="258406" y="379702"/>
                  </a:lnTo>
                  <a:lnTo>
                    <a:pt x="248996" y="368211"/>
                  </a:lnTo>
                  <a:lnTo>
                    <a:pt x="238439" y="356781"/>
                  </a:lnTo>
                  <a:lnTo>
                    <a:pt x="226757" y="345682"/>
                  </a:lnTo>
                  <a:lnTo>
                    <a:pt x="213859" y="335237"/>
                  </a:lnTo>
                  <a:lnTo>
                    <a:pt x="199824" y="325550"/>
                  </a:lnTo>
                  <a:lnTo>
                    <a:pt x="185333" y="316556"/>
                  </a:lnTo>
                  <a:lnTo>
                    <a:pt x="171525" y="308121"/>
                  </a:lnTo>
                  <a:lnTo>
                    <a:pt x="158976" y="300109"/>
                  </a:lnTo>
                  <a:lnTo>
                    <a:pt x="147416" y="292404"/>
                  </a:lnTo>
                  <a:lnTo>
                    <a:pt x="136045" y="284915"/>
                  </a:lnTo>
                  <a:lnTo>
                    <a:pt x="124363" y="277578"/>
                  </a:lnTo>
                  <a:lnTo>
                    <a:pt x="112532" y="270343"/>
                  </a:lnTo>
                  <a:lnTo>
                    <a:pt x="101180" y="263179"/>
                  </a:lnTo>
                  <a:lnTo>
                    <a:pt x="90645" y="256058"/>
                  </a:lnTo>
                  <a:lnTo>
                    <a:pt x="80790" y="248801"/>
                  </a:lnTo>
                  <a:lnTo>
                    <a:pt x="71184" y="241090"/>
                  </a:lnTo>
                  <a:lnTo>
                    <a:pt x="61543" y="232789"/>
                  </a:lnTo>
                  <a:lnTo>
                    <a:pt x="51916" y="223925"/>
                  </a:lnTo>
                  <a:lnTo>
                    <a:pt x="42592" y="214596"/>
                  </a:lnTo>
                  <a:lnTo>
                    <a:pt x="33728" y="204912"/>
                  </a:lnTo>
                  <a:lnTo>
                    <a:pt x="25486" y="194969"/>
                  </a:lnTo>
                  <a:lnTo>
                    <a:pt x="18103" y="184842"/>
                  </a:lnTo>
                  <a:lnTo>
                    <a:pt x="11630" y="174582"/>
                  </a:lnTo>
                  <a:lnTo>
                    <a:pt x="6285" y="164065"/>
                  </a:lnTo>
                  <a:lnTo>
                    <a:pt x="2519" y="153012"/>
                  </a:lnTo>
                  <a:lnTo>
                    <a:pt x="434" y="141323"/>
                  </a:lnTo>
                  <a:lnTo>
                    <a:pt x="0" y="129371"/>
                  </a:lnTo>
                  <a:lnTo>
                    <a:pt x="1221" y="117880"/>
                  </a:lnTo>
                  <a:lnTo>
                    <a:pt x="3934" y="107222"/>
                  </a:lnTo>
                  <a:lnTo>
                    <a:pt x="8026" y="97271"/>
                  </a:lnTo>
                  <a:lnTo>
                    <a:pt x="13513" y="87593"/>
                  </a:lnTo>
                  <a:lnTo>
                    <a:pt x="20275" y="77902"/>
                  </a:lnTo>
                  <a:lnTo>
                    <a:pt x="28085" y="68239"/>
                  </a:lnTo>
                  <a:lnTo>
                    <a:pt x="36697" y="58890"/>
                  </a:lnTo>
                  <a:lnTo>
                    <a:pt x="45901" y="50009"/>
                  </a:lnTo>
                  <a:lnTo>
                    <a:pt x="55691" y="41755"/>
                  </a:lnTo>
                  <a:lnTo>
                    <a:pt x="66247" y="34365"/>
                  </a:lnTo>
                  <a:lnTo>
                    <a:pt x="77609" y="27878"/>
                  </a:lnTo>
                  <a:lnTo>
                    <a:pt x="89681" y="22184"/>
                  </a:lnTo>
                  <a:lnTo>
                    <a:pt x="102316" y="17118"/>
                  </a:lnTo>
                  <a:lnTo>
                    <a:pt x="115373" y="12526"/>
                  </a:lnTo>
                  <a:lnTo>
                    <a:pt x="128734" y="8439"/>
                  </a:lnTo>
                  <a:lnTo>
                    <a:pt x="142310" y="5066"/>
                  </a:lnTo>
                  <a:lnTo>
                    <a:pt x="156030" y="2468"/>
                  </a:lnTo>
                  <a:lnTo>
                    <a:pt x="169683" y="722"/>
                  </a:lnTo>
                  <a:lnTo>
                    <a:pt x="182931" y="0"/>
                  </a:lnTo>
                  <a:lnTo>
                    <a:pt x="195620" y="294"/>
                  </a:lnTo>
                  <a:lnTo>
                    <a:pt x="207768" y="1457"/>
                  </a:lnTo>
                  <a:lnTo>
                    <a:pt x="219467" y="3301"/>
                  </a:lnTo>
                  <a:lnTo>
                    <a:pt x="230811" y="5659"/>
                  </a:lnTo>
                  <a:lnTo>
                    <a:pt x="241566" y="8716"/>
                  </a:lnTo>
                  <a:lnTo>
                    <a:pt x="251190" y="12977"/>
                  </a:lnTo>
                  <a:lnTo>
                    <a:pt x="259479" y="18624"/>
                  </a:lnTo>
                  <a:lnTo>
                    <a:pt x="266537" y="25536"/>
                  </a:lnTo>
                  <a:lnTo>
                    <a:pt x="272594" y="33471"/>
                  </a:lnTo>
                  <a:lnTo>
                    <a:pt x="277883" y="42175"/>
                  </a:lnTo>
                  <a:lnTo>
                    <a:pt x="282269" y="51365"/>
                  </a:lnTo>
                  <a:lnTo>
                    <a:pt x="285576" y="61844"/>
                  </a:lnTo>
                  <a:lnTo>
                    <a:pt x="286980" y="76763"/>
                  </a:lnTo>
                  <a:lnTo>
                    <a:pt x="285243" y="10144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67838" y="77325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2797" y="10461"/>
                  </a:lnTo>
                  <a:lnTo>
                    <a:pt x="119526" y="9821"/>
                  </a:lnTo>
                  <a:lnTo>
                    <a:pt x="106325" y="8529"/>
                  </a:lnTo>
                  <a:lnTo>
                    <a:pt x="92983" y="6842"/>
                  </a:lnTo>
                  <a:lnTo>
                    <a:pt x="79474" y="5174"/>
                  </a:lnTo>
                  <a:lnTo>
                    <a:pt x="65835" y="3761"/>
                  </a:lnTo>
                  <a:lnTo>
                    <a:pt x="52510" y="2660"/>
                  </a:lnTo>
                  <a:lnTo>
                    <a:pt x="38927" y="1729"/>
                  </a:lnTo>
                  <a:lnTo>
                    <a:pt x="22776" y="889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857434" y="383697"/>
            <a:ext cx="1989887" cy="665761"/>
            <a:chOff x="2857434" y="383697"/>
            <a:chExt cx="1989887" cy="665761"/>
          </a:xfrm>
        </p:grpSpPr>
        <p:sp>
          <p:nvSpPr>
            <p:cNvPr id="8" name="Freeform 7"/>
            <p:cNvSpPr/>
            <p:nvPr/>
          </p:nvSpPr>
          <p:spPr>
            <a:xfrm>
              <a:off x="2857434" y="383697"/>
              <a:ext cx="10529" cy="652768"/>
            </a:xfrm>
            <a:custGeom>
              <a:avLst/>
              <a:gdLst/>
              <a:ahLst/>
              <a:cxnLst/>
              <a:rect l="0" t="0" r="0" b="0"/>
              <a:pathLst>
                <a:path w="10529" h="652768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60"/>
                  </a:lnTo>
                  <a:lnTo>
                    <a:pt x="2736" y="39186"/>
                  </a:lnTo>
                  <a:lnTo>
                    <a:pt x="1888" y="52294"/>
                  </a:lnTo>
                  <a:lnTo>
                    <a:pt x="1290" y="67259"/>
                  </a:lnTo>
                  <a:lnTo>
                    <a:pt x="876" y="83848"/>
                  </a:lnTo>
                  <a:lnTo>
                    <a:pt x="591" y="101722"/>
                  </a:lnTo>
                  <a:lnTo>
                    <a:pt x="403" y="120547"/>
                  </a:lnTo>
                  <a:lnTo>
                    <a:pt x="444" y="139726"/>
                  </a:lnTo>
                  <a:lnTo>
                    <a:pt x="1005" y="158440"/>
                  </a:lnTo>
                  <a:lnTo>
                    <a:pt x="2194" y="176281"/>
                  </a:lnTo>
                  <a:lnTo>
                    <a:pt x="3807" y="193208"/>
                  </a:lnTo>
                  <a:lnTo>
                    <a:pt x="5429" y="209350"/>
                  </a:lnTo>
                  <a:lnTo>
                    <a:pt x="6814" y="224879"/>
                  </a:lnTo>
                  <a:lnTo>
                    <a:pt x="7895" y="239954"/>
                  </a:lnTo>
                  <a:lnTo>
                    <a:pt x="8695" y="254705"/>
                  </a:lnTo>
                  <a:lnTo>
                    <a:pt x="9268" y="269243"/>
                  </a:lnTo>
                  <a:lnTo>
                    <a:pt x="9669" y="284129"/>
                  </a:lnTo>
                  <a:lnTo>
                    <a:pt x="9946" y="300334"/>
                  </a:lnTo>
                  <a:lnTo>
                    <a:pt x="10136" y="318267"/>
                  </a:lnTo>
                  <a:lnTo>
                    <a:pt x="10264" y="337363"/>
                  </a:lnTo>
                  <a:lnTo>
                    <a:pt x="10351" y="356413"/>
                  </a:lnTo>
                  <a:lnTo>
                    <a:pt x="10410" y="374718"/>
                  </a:lnTo>
                  <a:lnTo>
                    <a:pt x="10449" y="392582"/>
                  </a:lnTo>
                  <a:lnTo>
                    <a:pt x="10475" y="411009"/>
                  </a:lnTo>
                  <a:lnTo>
                    <a:pt x="10493" y="430545"/>
                  </a:lnTo>
                  <a:lnTo>
                    <a:pt x="10505" y="450938"/>
                  </a:lnTo>
                  <a:lnTo>
                    <a:pt x="10512" y="471414"/>
                  </a:lnTo>
                  <a:lnTo>
                    <a:pt x="10513" y="491486"/>
                  </a:lnTo>
                  <a:lnTo>
                    <a:pt x="10344" y="510847"/>
                  </a:lnTo>
                  <a:lnTo>
                    <a:pt x="9697" y="529222"/>
                  </a:lnTo>
                  <a:lnTo>
                    <a:pt x="8451" y="546575"/>
                  </a:lnTo>
                  <a:lnTo>
                    <a:pt x="6799" y="563040"/>
                  </a:lnTo>
                  <a:lnTo>
                    <a:pt x="5152" y="578805"/>
                  </a:lnTo>
                  <a:lnTo>
                    <a:pt x="3749" y="594030"/>
                  </a:lnTo>
                  <a:lnTo>
                    <a:pt x="2654" y="608257"/>
                  </a:lnTo>
                  <a:lnTo>
                    <a:pt x="1727" y="621814"/>
                  </a:lnTo>
                  <a:lnTo>
                    <a:pt x="889" y="635897"/>
                  </a:lnTo>
                  <a:lnTo>
                    <a:pt x="0" y="652767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86530" y="406613"/>
              <a:ext cx="392086" cy="642845"/>
            </a:xfrm>
            <a:custGeom>
              <a:avLst/>
              <a:gdLst/>
              <a:ahLst/>
              <a:cxnLst/>
              <a:rect l="0" t="0" r="0" b="0"/>
              <a:pathLst>
                <a:path w="392086" h="642845">
                  <a:moveTo>
                    <a:pt x="128873" y="19198"/>
                  </a:moveTo>
                  <a:lnTo>
                    <a:pt x="123072" y="28000"/>
                  </a:lnTo>
                  <a:lnTo>
                    <a:pt x="118148" y="36346"/>
                  </a:lnTo>
                  <a:lnTo>
                    <a:pt x="113641" y="45050"/>
                  </a:lnTo>
                  <a:lnTo>
                    <a:pt x="109247" y="54343"/>
                  </a:lnTo>
                  <a:lnTo>
                    <a:pt x="104586" y="64487"/>
                  </a:lnTo>
                  <a:lnTo>
                    <a:pt x="99475" y="75532"/>
                  </a:lnTo>
                  <a:lnTo>
                    <a:pt x="94070" y="87372"/>
                  </a:lnTo>
                  <a:lnTo>
                    <a:pt x="88747" y="99842"/>
                  </a:lnTo>
                  <a:lnTo>
                    <a:pt x="83721" y="112780"/>
                  </a:lnTo>
                  <a:lnTo>
                    <a:pt x="79043" y="125889"/>
                  </a:lnTo>
                  <a:lnTo>
                    <a:pt x="74675" y="138763"/>
                  </a:lnTo>
                  <a:lnTo>
                    <a:pt x="70546" y="151130"/>
                  </a:lnTo>
                  <a:lnTo>
                    <a:pt x="66394" y="160569"/>
                  </a:lnTo>
                  <a:lnTo>
                    <a:pt x="62511" y="163680"/>
                  </a:lnTo>
                  <a:lnTo>
                    <a:pt x="59747" y="160713"/>
                  </a:lnTo>
                  <a:lnTo>
                    <a:pt x="58012" y="153151"/>
                  </a:lnTo>
                  <a:lnTo>
                    <a:pt x="57292" y="142526"/>
                  </a:lnTo>
                  <a:lnTo>
                    <a:pt x="57937" y="130166"/>
                  </a:lnTo>
                  <a:lnTo>
                    <a:pt x="60036" y="116920"/>
                  </a:lnTo>
                  <a:lnTo>
                    <a:pt x="63262" y="103409"/>
                  </a:lnTo>
                  <a:lnTo>
                    <a:pt x="67046" y="90169"/>
                  </a:lnTo>
                  <a:lnTo>
                    <a:pt x="71007" y="77446"/>
                  </a:lnTo>
                  <a:lnTo>
                    <a:pt x="75124" y="65423"/>
                  </a:lnTo>
                  <a:lnTo>
                    <a:pt x="79642" y="54330"/>
                  </a:lnTo>
                  <a:lnTo>
                    <a:pt x="84683" y="44197"/>
                  </a:lnTo>
                  <a:lnTo>
                    <a:pt x="90391" y="34897"/>
                  </a:lnTo>
                  <a:lnTo>
                    <a:pt x="96987" y="26255"/>
                  </a:lnTo>
                  <a:lnTo>
                    <a:pt x="104509" y="18117"/>
                  </a:lnTo>
                  <a:lnTo>
                    <a:pt x="113003" y="10836"/>
                  </a:lnTo>
                  <a:lnTo>
                    <a:pt x="122608" y="5229"/>
                  </a:lnTo>
                  <a:lnTo>
                    <a:pt x="133287" y="1613"/>
                  </a:lnTo>
                  <a:lnTo>
                    <a:pt x="144713" y="0"/>
                  </a:lnTo>
                  <a:lnTo>
                    <a:pt x="156373" y="355"/>
                  </a:lnTo>
                  <a:lnTo>
                    <a:pt x="167954" y="2452"/>
                  </a:lnTo>
                  <a:lnTo>
                    <a:pt x="179339" y="6112"/>
                  </a:lnTo>
                  <a:lnTo>
                    <a:pt x="190517" y="11302"/>
                  </a:lnTo>
                  <a:lnTo>
                    <a:pt x="201512" y="17866"/>
                  </a:lnTo>
                  <a:lnTo>
                    <a:pt x="212201" y="25712"/>
                  </a:lnTo>
                  <a:lnTo>
                    <a:pt x="222313" y="34880"/>
                  </a:lnTo>
                  <a:lnTo>
                    <a:pt x="231742" y="45274"/>
                  </a:lnTo>
                  <a:lnTo>
                    <a:pt x="240381" y="56848"/>
                  </a:lnTo>
                  <a:lnTo>
                    <a:pt x="248038" y="69673"/>
                  </a:lnTo>
                  <a:lnTo>
                    <a:pt x="254707" y="83663"/>
                  </a:lnTo>
                  <a:lnTo>
                    <a:pt x="260525" y="98294"/>
                  </a:lnTo>
                  <a:lnTo>
                    <a:pt x="265674" y="112729"/>
                  </a:lnTo>
                  <a:lnTo>
                    <a:pt x="270323" y="126521"/>
                  </a:lnTo>
                  <a:lnTo>
                    <a:pt x="274447" y="140070"/>
                  </a:lnTo>
                  <a:lnTo>
                    <a:pt x="277846" y="154379"/>
                  </a:lnTo>
                  <a:lnTo>
                    <a:pt x="280466" y="169980"/>
                  </a:lnTo>
                  <a:lnTo>
                    <a:pt x="282396" y="187070"/>
                  </a:lnTo>
                  <a:lnTo>
                    <a:pt x="283774" y="205766"/>
                  </a:lnTo>
                  <a:lnTo>
                    <a:pt x="284734" y="225927"/>
                  </a:lnTo>
                  <a:lnTo>
                    <a:pt x="285226" y="246636"/>
                  </a:lnTo>
                  <a:lnTo>
                    <a:pt x="285033" y="266377"/>
                  </a:lnTo>
                  <a:lnTo>
                    <a:pt x="284092" y="284388"/>
                  </a:lnTo>
                  <a:lnTo>
                    <a:pt x="282649" y="300764"/>
                  </a:lnTo>
                  <a:lnTo>
                    <a:pt x="281140" y="316071"/>
                  </a:lnTo>
                  <a:lnTo>
                    <a:pt x="279827" y="330787"/>
                  </a:lnTo>
                  <a:lnTo>
                    <a:pt x="278625" y="345522"/>
                  </a:lnTo>
                  <a:lnTo>
                    <a:pt x="277211" y="361043"/>
                  </a:lnTo>
                  <a:lnTo>
                    <a:pt x="275408" y="377678"/>
                  </a:lnTo>
                  <a:lnTo>
                    <a:pt x="273196" y="395076"/>
                  </a:lnTo>
                  <a:lnTo>
                    <a:pt x="270632" y="412441"/>
                  </a:lnTo>
                  <a:lnTo>
                    <a:pt x="267794" y="429297"/>
                  </a:lnTo>
                  <a:lnTo>
                    <a:pt x="264751" y="445358"/>
                  </a:lnTo>
                  <a:lnTo>
                    <a:pt x="261563" y="460370"/>
                  </a:lnTo>
                  <a:lnTo>
                    <a:pt x="258273" y="474314"/>
                  </a:lnTo>
                  <a:lnTo>
                    <a:pt x="254912" y="487339"/>
                  </a:lnTo>
                  <a:lnTo>
                    <a:pt x="251502" y="499641"/>
                  </a:lnTo>
                  <a:lnTo>
                    <a:pt x="248051" y="511411"/>
                  </a:lnTo>
                  <a:lnTo>
                    <a:pt x="244241" y="522963"/>
                  </a:lnTo>
                  <a:lnTo>
                    <a:pt x="239464" y="534721"/>
                  </a:lnTo>
                  <a:lnTo>
                    <a:pt x="233468" y="546892"/>
                  </a:lnTo>
                  <a:lnTo>
                    <a:pt x="226321" y="559338"/>
                  </a:lnTo>
                  <a:lnTo>
                    <a:pt x="218228" y="571694"/>
                  </a:lnTo>
                  <a:lnTo>
                    <a:pt x="209408" y="583740"/>
                  </a:lnTo>
                  <a:lnTo>
                    <a:pt x="199893" y="595269"/>
                  </a:lnTo>
                  <a:lnTo>
                    <a:pt x="189529" y="606011"/>
                  </a:lnTo>
                  <a:lnTo>
                    <a:pt x="178295" y="615891"/>
                  </a:lnTo>
                  <a:lnTo>
                    <a:pt x="166142" y="624677"/>
                  </a:lnTo>
                  <a:lnTo>
                    <a:pt x="152921" y="631908"/>
                  </a:lnTo>
                  <a:lnTo>
                    <a:pt x="138661" y="637467"/>
                  </a:lnTo>
                  <a:lnTo>
                    <a:pt x="123848" y="641217"/>
                  </a:lnTo>
                  <a:lnTo>
                    <a:pt x="109291" y="642844"/>
                  </a:lnTo>
                  <a:lnTo>
                    <a:pt x="95430" y="642378"/>
                  </a:lnTo>
                  <a:lnTo>
                    <a:pt x="82344" y="639964"/>
                  </a:lnTo>
                  <a:lnTo>
                    <a:pt x="69943" y="635686"/>
                  </a:lnTo>
                  <a:lnTo>
                    <a:pt x="58087" y="629774"/>
                  </a:lnTo>
                  <a:lnTo>
                    <a:pt x="46802" y="622554"/>
                  </a:lnTo>
                  <a:lnTo>
                    <a:pt x="36282" y="614345"/>
                  </a:lnTo>
                  <a:lnTo>
                    <a:pt x="26578" y="605412"/>
                  </a:lnTo>
                  <a:lnTo>
                    <a:pt x="17925" y="595635"/>
                  </a:lnTo>
                  <a:lnTo>
                    <a:pt x="10790" y="584555"/>
                  </a:lnTo>
                  <a:lnTo>
                    <a:pt x="5299" y="572028"/>
                  </a:lnTo>
                  <a:lnTo>
                    <a:pt x="1595" y="558361"/>
                  </a:lnTo>
                  <a:lnTo>
                    <a:pt x="0" y="544115"/>
                  </a:lnTo>
                  <a:lnTo>
                    <a:pt x="488" y="529690"/>
                  </a:lnTo>
                  <a:lnTo>
                    <a:pt x="2917" y="515598"/>
                  </a:lnTo>
                  <a:lnTo>
                    <a:pt x="7205" y="502522"/>
                  </a:lnTo>
                  <a:lnTo>
                    <a:pt x="13127" y="490747"/>
                  </a:lnTo>
                  <a:lnTo>
                    <a:pt x="20525" y="480690"/>
                  </a:lnTo>
                  <a:lnTo>
                    <a:pt x="29385" y="473057"/>
                  </a:lnTo>
                  <a:lnTo>
                    <a:pt x="39565" y="467997"/>
                  </a:lnTo>
                  <a:lnTo>
                    <a:pt x="50823" y="465208"/>
                  </a:lnTo>
                  <a:lnTo>
                    <a:pt x="62904" y="464225"/>
                  </a:lnTo>
                  <a:lnTo>
                    <a:pt x="75585" y="464593"/>
                  </a:lnTo>
                  <a:lnTo>
                    <a:pt x="88693" y="465937"/>
                  </a:lnTo>
                  <a:lnTo>
                    <a:pt x="102099" y="467967"/>
                  </a:lnTo>
                  <a:lnTo>
                    <a:pt x="115709" y="470477"/>
                  </a:lnTo>
                  <a:lnTo>
                    <a:pt x="129458" y="473482"/>
                  </a:lnTo>
                  <a:lnTo>
                    <a:pt x="143302" y="477184"/>
                  </a:lnTo>
                  <a:lnTo>
                    <a:pt x="157206" y="481640"/>
                  </a:lnTo>
                  <a:lnTo>
                    <a:pt x="170984" y="486770"/>
                  </a:lnTo>
                  <a:lnTo>
                    <a:pt x="184316" y="492439"/>
                  </a:lnTo>
                  <a:lnTo>
                    <a:pt x="197066" y="498508"/>
                  </a:lnTo>
                  <a:lnTo>
                    <a:pt x="209425" y="504702"/>
                  </a:lnTo>
                  <a:lnTo>
                    <a:pt x="221798" y="510626"/>
                  </a:lnTo>
                  <a:lnTo>
                    <a:pt x="234417" y="516089"/>
                  </a:lnTo>
                  <a:lnTo>
                    <a:pt x="247182" y="521079"/>
                  </a:lnTo>
                  <a:lnTo>
                    <a:pt x="259758" y="525663"/>
                  </a:lnTo>
                  <a:lnTo>
                    <a:pt x="271962" y="529934"/>
                  </a:lnTo>
                  <a:lnTo>
                    <a:pt x="283767" y="533973"/>
                  </a:lnTo>
                  <a:lnTo>
                    <a:pt x="295227" y="537846"/>
                  </a:lnTo>
                  <a:lnTo>
                    <a:pt x="306422" y="541598"/>
                  </a:lnTo>
                  <a:lnTo>
                    <a:pt x="317584" y="545103"/>
                  </a:lnTo>
                  <a:lnTo>
                    <a:pt x="329078" y="548077"/>
                  </a:lnTo>
                  <a:lnTo>
                    <a:pt x="341057" y="550410"/>
                  </a:lnTo>
                  <a:lnTo>
                    <a:pt x="352912" y="552148"/>
                  </a:lnTo>
                  <a:lnTo>
                    <a:pt x="364528" y="553586"/>
                  </a:lnTo>
                  <a:lnTo>
                    <a:pt x="376929" y="554848"/>
                  </a:lnTo>
                  <a:lnTo>
                    <a:pt x="392085" y="556152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78657" y="9101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85409" y="425811"/>
              <a:ext cx="283037" cy="562233"/>
            </a:xfrm>
            <a:custGeom>
              <a:avLst/>
              <a:gdLst/>
              <a:ahLst/>
              <a:cxnLst/>
              <a:rect l="0" t="0" r="0" b="0"/>
              <a:pathLst>
                <a:path w="283037" h="562233">
                  <a:moveTo>
                    <a:pt x="167030" y="0"/>
                  </a:moveTo>
                  <a:lnTo>
                    <a:pt x="161163" y="8802"/>
                  </a:lnTo>
                  <a:lnTo>
                    <a:pt x="155598" y="17148"/>
                  </a:lnTo>
                  <a:lnTo>
                    <a:pt x="149804" y="25847"/>
                  </a:lnTo>
                  <a:lnTo>
                    <a:pt x="143896" y="34968"/>
                  </a:lnTo>
                  <a:lnTo>
                    <a:pt x="138214" y="44463"/>
                  </a:lnTo>
                  <a:lnTo>
                    <a:pt x="132935" y="54250"/>
                  </a:lnTo>
                  <a:lnTo>
                    <a:pt x="127912" y="64092"/>
                  </a:lnTo>
                  <a:lnTo>
                    <a:pt x="122777" y="73617"/>
                  </a:lnTo>
                  <a:lnTo>
                    <a:pt x="117317" y="82664"/>
                  </a:lnTo>
                  <a:lnTo>
                    <a:pt x="111328" y="91721"/>
                  </a:lnTo>
                  <a:lnTo>
                    <a:pt x="104542" y="101787"/>
                  </a:lnTo>
                  <a:lnTo>
                    <a:pt x="96908" y="113336"/>
                  </a:lnTo>
                  <a:lnTo>
                    <a:pt x="88847" y="126027"/>
                  </a:lnTo>
                  <a:lnTo>
                    <a:pt x="81129" y="139010"/>
                  </a:lnTo>
                  <a:lnTo>
                    <a:pt x="74167" y="151744"/>
                  </a:lnTo>
                  <a:lnTo>
                    <a:pt x="68021" y="164038"/>
                  </a:lnTo>
                  <a:lnTo>
                    <a:pt x="62585" y="175893"/>
                  </a:lnTo>
                  <a:lnTo>
                    <a:pt x="57707" y="187380"/>
                  </a:lnTo>
                  <a:lnTo>
                    <a:pt x="53244" y="198584"/>
                  </a:lnTo>
                  <a:lnTo>
                    <a:pt x="49078" y="209581"/>
                  </a:lnTo>
                  <a:lnTo>
                    <a:pt x="45122" y="220440"/>
                  </a:lnTo>
                  <a:lnTo>
                    <a:pt x="41309" y="231532"/>
                  </a:lnTo>
                  <a:lnTo>
                    <a:pt x="37595" y="243505"/>
                  </a:lnTo>
                  <a:lnTo>
                    <a:pt x="33948" y="256631"/>
                  </a:lnTo>
                  <a:lnTo>
                    <a:pt x="30346" y="270532"/>
                  </a:lnTo>
                  <a:lnTo>
                    <a:pt x="26775" y="284401"/>
                  </a:lnTo>
                  <a:lnTo>
                    <a:pt x="23224" y="297765"/>
                  </a:lnTo>
                  <a:lnTo>
                    <a:pt x="19687" y="310500"/>
                  </a:lnTo>
                  <a:lnTo>
                    <a:pt x="16158" y="322658"/>
                  </a:lnTo>
                  <a:lnTo>
                    <a:pt x="12641" y="334365"/>
                  </a:lnTo>
                  <a:lnTo>
                    <a:pt x="9296" y="346228"/>
                  </a:lnTo>
                  <a:lnTo>
                    <a:pt x="6430" y="359264"/>
                  </a:lnTo>
                  <a:lnTo>
                    <a:pt x="4170" y="373928"/>
                  </a:lnTo>
                  <a:lnTo>
                    <a:pt x="2483" y="389849"/>
                  </a:lnTo>
                  <a:lnTo>
                    <a:pt x="1269" y="406147"/>
                  </a:lnTo>
                  <a:lnTo>
                    <a:pt x="419" y="422256"/>
                  </a:lnTo>
                  <a:lnTo>
                    <a:pt x="0" y="437968"/>
                  </a:lnTo>
                  <a:lnTo>
                    <a:pt x="243" y="453270"/>
                  </a:lnTo>
                  <a:lnTo>
                    <a:pt x="1220" y="468220"/>
                  </a:lnTo>
                  <a:lnTo>
                    <a:pt x="2859" y="482733"/>
                  </a:lnTo>
                  <a:lnTo>
                    <a:pt x="5030" y="496572"/>
                  </a:lnTo>
                  <a:lnTo>
                    <a:pt x="7610" y="509656"/>
                  </a:lnTo>
                  <a:lnTo>
                    <a:pt x="10818" y="521733"/>
                  </a:lnTo>
                  <a:lnTo>
                    <a:pt x="15182" y="532320"/>
                  </a:lnTo>
                  <a:lnTo>
                    <a:pt x="20906" y="541287"/>
                  </a:lnTo>
                  <a:lnTo>
                    <a:pt x="28209" y="548647"/>
                  </a:lnTo>
                  <a:lnTo>
                    <a:pt x="37471" y="554383"/>
                  </a:lnTo>
                  <a:lnTo>
                    <a:pt x="48698" y="558641"/>
                  </a:lnTo>
                  <a:lnTo>
                    <a:pt x="61288" y="561367"/>
                  </a:lnTo>
                  <a:lnTo>
                    <a:pt x="74262" y="562232"/>
                  </a:lnTo>
                  <a:lnTo>
                    <a:pt x="87023" y="561218"/>
                  </a:lnTo>
                  <a:lnTo>
                    <a:pt x="99518" y="558420"/>
                  </a:lnTo>
                  <a:lnTo>
                    <a:pt x="112048" y="553877"/>
                  </a:lnTo>
                  <a:lnTo>
                    <a:pt x="124804" y="547788"/>
                  </a:lnTo>
                  <a:lnTo>
                    <a:pt x="137677" y="540616"/>
                  </a:lnTo>
                  <a:lnTo>
                    <a:pt x="150334" y="532973"/>
                  </a:lnTo>
                  <a:lnTo>
                    <a:pt x="162589" y="525245"/>
                  </a:lnTo>
                  <a:lnTo>
                    <a:pt x="174262" y="517601"/>
                  </a:lnTo>
                  <a:lnTo>
                    <a:pt x="185102" y="510089"/>
                  </a:lnTo>
                  <a:lnTo>
                    <a:pt x="195057" y="502699"/>
                  </a:lnTo>
                  <a:lnTo>
                    <a:pt x="204234" y="495244"/>
                  </a:lnTo>
                  <a:lnTo>
                    <a:pt x="212792" y="487392"/>
                  </a:lnTo>
                  <a:lnTo>
                    <a:pt x="220886" y="478992"/>
                  </a:lnTo>
                  <a:lnTo>
                    <a:pt x="228646" y="470060"/>
                  </a:lnTo>
                  <a:lnTo>
                    <a:pt x="236172" y="460685"/>
                  </a:lnTo>
                  <a:lnTo>
                    <a:pt x="243530" y="450970"/>
                  </a:lnTo>
                  <a:lnTo>
                    <a:pt x="250608" y="441005"/>
                  </a:lnTo>
                  <a:lnTo>
                    <a:pt x="257135" y="430864"/>
                  </a:lnTo>
                  <a:lnTo>
                    <a:pt x="263006" y="420598"/>
                  </a:lnTo>
                  <a:lnTo>
                    <a:pt x="268270" y="410248"/>
                  </a:lnTo>
                  <a:lnTo>
                    <a:pt x="273039" y="399840"/>
                  </a:lnTo>
                  <a:lnTo>
                    <a:pt x="277419" y="389396"/>
                  </a:lnTo>
                  <a:lnTo>
                    <a:pt x="281023" y="379095"/>
                  </a:lnTo>
                  <a:lnTo>
                    <a:pt x="283006" y="369251"/>
                  </a:lnTo>
                  <a:lnTo>
                    <a:pt x="283036" y="360013"/>
                  </a:lnTo>
                  <a:lnTo>
                    <a:pt x="281088" y="351845"/>
                  </a:lnTo>
                  <a:lnTo>
                    <a:pt x="277190" y="345569"/>
                  </a:lnTo>
                  <a:lnTo>
                    <a:pt x="271566" y="341463"/>
                  </a:lnTo>
                  <a:lnTo>
                    <a:pt x="264552" y="339334"/>
                  </a:lnTo>
                  <a:lnTo>
                    <a:pt x="256491" y="338803"/>
                  </a:lnTo>
                  <a:lnTo>
                    <a:pt x="247669" y="339488"/>
                  </a:lnTo>
                  <a:lnTo>
                    <a:pt x="238307" y="341385"/>
                  </a:lnTo>
                  <a:lnTo>
                    <a:pt x="228572" y="344852"/>
                  </a:lnTo>
                  <a:lnTo>
                    <a:pt x="218579" y="349953"/>
                  </a:lnTo>
                  <a:lnTo>
                    <a:pt x="208412" y="356326"/>
                  </a:lnTo>
                  <a:lnTo>
                    <a:pt x="198125" y="363366"/>
                  </a:lnTo>
                  <a:lnTo>
                    <a:pt x="187760" y="370661"/>
                  </a:lnTo>
                  <a:lnTo>
                    <a:pt x="177340" y="378168"/>
                  </a:lnTo>
                  <a:lnTo>
                    <a:pt x="166885" y="386114"/>
                  </a:lnTo>
                  <a:lnTo>
                    <a:pt x="156409" y="394605"/>
                  </a:lnTo>
                  <a:lnTo>
                    <a:pt x="146085" y="403613"/>
                  </a:lnTo>
                  <a:lnTo>
                    <a:pt x="136227" y="413045"/>
                  </a:lnTo>
                  <a:lnTo>
                    <a:pt x="126966" y="422802"/>
                  </a:lnTo>
                  <a:lnTo>
                    <a:pt x="118273" y="432796"/>
                  </a:lnTo>
                  <a:lnTo>
                    <a:pt x="110047" y="442959"/>
                  </a:lnTo>
                  <a:lnTo>
                    <a:pt x="102183" y="453229"/>
                  </a:lnTo>
                  <a:lnTo>
                    <a:pt x="94695" y="463309"/>
                  </a:lnTo>
                  <a:lnTo>
                    <a:pt x="86875" y="473753"/>
                  </a:lnTo>
                  <a:lnTo>
                    <a:pt x="76919" y="486596"/>
                  </a:lnTo>
                  <a:lnTo>
                    <a:pt x="61745" y="505368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68179" y="464607"/>
              <a:ext cx="479142" cy="529987"/>
            </a:xfrm>
            <a:custGeom>
              <a:avLst/>
              <a:gdLst/>
              <a:ahLst/>
              <a:cxnLst/>
              <a:rect l="0" t="0" r="0" b="0"/>
              <a:pathLst>
                <a:path w="479142" h="529987">
                  <a:moveTo>
                    <a:pt x="142229" y="24375"/>
                  </a:moveTo>
                  <a:lnTo>
                    <a:pt x="136428" y="30310"/>
                  </a:lnTo>
                  <a:lnTo>
                    <a:pt x="131504" y="36515"/>
                  </a:lnTo>
                  <a:lnTo>
                    <a:pt x="126997" y="43610"/>
                  </a:lnTo>
                  <a:lnTo>
                    <a:pt x="122603" y="51551"/>
                  </a:lnTo>
                  <a:lnTo>
                    <a:pt x="117942" y="60197"/>
                  </a:lnTo>
                  <a:lnTo>
                    <a:pt x="112825" y="69347"/>
                  </a:lnTo>
                  <a:lnTo>
                    <a:pt x="107213" y="77251"/>
                  </a:lnTo>
                  <a:lnTo>
                    <a:pt x="101830" y="81058"/>
                  </a:lnTo>
                  <a:lnTo>
                    <a:pt x="97931" y="80279"/>
                  </a:lnTo>
                  <a:lnTo>
                    <a:pt x="95802" y="76056"/>
                  </a:lnTo>
                  <a:lnTo>
                    <a:pt x="95222" y="69567"/>
                  </a:lnTo>
                  <a:lnTo>
                    <a:pt x="96013" y="61803"/>
                  </a:lnTo>
                  <a:lnTo>
                    <a:pt x="98165" y="53597"/>
                  </a:lnTo>
                  <a:lnTo>
                    <a:pt x="101551" y="45411"/>
                  </a:lnTo>
                  <a:lnTo>
                    <a:pt x="105949" y="37421"/>
                  </a:lnTo>
                  <a:lnTo>
                    <a:pt x="111121" y="29658"/>
                  </a:lnTo>
                  <a:lnTo>
                    <a:pt x="116868" y="22104"/>
                  </a:lnTo>
                  <a:lnTo>
                    <a:pt x="123354" y="15044"/>
                  </a:lnTo>
                  <a:lnTo>
                    <a:pt x="131072" y="9052"/>
                  </a:lnTo>
                  <a:lnTo>
                    <a:pt x="140194" y="4363"/>
                  </a:lnTo>
                  <a:lnTo>
                    <a:pt x="150592" y="1215"/>
                  </a:lnTo>
                  <a:lnTo>
                    <a:pt x="162020" y="0"/>
                  </a:lnTo>
                  <a:lnTo>
                    <a:pt x="174220" y="741"/>
                  </a:lnTo>
                  <a:lnTo>
                    <a:pt x="186648" y="3171"/>
                  </a:lnTo>
                  <a:lnTo>
                    <a:pt x="198524" y="6928"/>
                  </a:lnTo>
                  <a:lnTo>
                    <a:pt x="209468" y="11681"/>
                  </a:lnTo>
                  <a:lnTo>
                    <a:pt x="219458" y="17479"/>
                  </a:lnTo>
                  <a:lnTo>
                    <a:pt x="228636" y="24726"/>
                  </a:lnTo>
                  <a:lnTo>
                    <a:pt x="237177" y="33532"/>
                  </a:lnTo>
                  <a:lnTo>
                    <a:pt x="245086" y="43885"/>
                  </a:lnTo>
                  <a:lnTo>
                    <a:pt x="252186" y="55817"/>
                  </a:lnTo>
                  <a:lnTo>
                    <a:pt x="258448" y="69181"/>
                  </a:lnTo>
                  <a:lnTo>
                    <a:pt x="263978" y="83714"/>
                  </a:lnTo>
                  <a:lnTo>
                    <a:pt x="268928" y="99139"/>
                  </a:lnTo>
                  <a:lnTo>
                    <a:pt x="273434" y="115207"/>
                  </a:lnTo>
                  <a:lnTo>
                    <a:pt x="277292" y="131401"/>
                  </a:lnTo>
                  <a:lnTo>
                    <a:pt x="279978" y="146967"/>
                  </a:lnTo>
                  <a:lnTo>
                    <a:pt x="281302" y="161558"/>
                  </a:lnTo>
                  <a:lnTo>
                    <a:pt x="281377" y="175660"/>
                  </a:lnTo>
                  <a:lnTo>
                    <a:pt x="280440" y="190350"/>
                  </a:lnTo>
                  <a:lnTo>
                    <a:pt x="278731" y="206200"/>
                  </a:lnTo>
                  <a:lnTo>
                    <a:pt x="276296" y="223120"/>
                  </a:lnTo>
                  <a:lnTo>
                    <a:pt x="272993" y="240637"/>
                  </a:lnTo>
                  <a:lnTo>
                    <a:pt x="268814" y="258380"/>
                  </a:lnTo>
                  <a:lnTo>
                    <a:pt x="264044" y="275837"/>
                  </a:lnTo>
                  <a:lnTo>
                    <a:pt x="259150" y="292318"/>
                  </a:lnTo>
                  <a:lnTo>
                    <a:pt x="254411" y="307551"/>
                  </a:lnTo>
                  <a:lnTo>
                    <a:pt x="249755" y="321930"/>
                  </a:lnTo>
                  <a:lnTo>
                    <a:pt x="244868" y="336280"/>
                  </a:lnTo>
                  <a:lnTo>
                    <a:pt x="239580" y="351078"/>
                  </a:lnTo>
                  <a:lnTo>
                    <a:pt x="233876" y="365969"/>
                  </a:lnTo>
                  <a:lnTo>
                    <a:pt x="227814" y="379989"/>
                  </a:lnTo>
                  <a:lnTo>
                    <a:pt x="221469" y="392652"/>
                  </a:lnTo>
                  <a:lnTo>
                    <a:pt x="214749" y="404274"/>
                  </a:lnTo>
                  <a:lnTo>
                    <a:pt x="207407" y="415679"/>
                  </a:lnTo>
                  <a:lnTo>
                    <a:pt x="199360" y="427381"/>
                  </a:lnTo>
                  <a:lnTo>
                    <a:pt x="190838" y="439224"/>
                  </a:lnTo>
                  <a:lnTo>
                    <a:pt x="182272" y="450582"/>
                  </a:lnTo>
                  <a:lnTo>
                    <a:pt x="173913" y="461121"/>
                  </a:lnTo>
                  <a:lnTo>
                    <a:pt x="165674" y="470980"/>
                  </a:lnTo>
                  <a:lnTo>
                    <a:pt x="157230" y="480587"/>
                  </a:lnTo>
                  <a:lnTo>
                    <a:pt x="148400" y="490224"/>
                  </a:lnTo>
                  <a:lnTo>
                    <a:pt x="139164" y="499679"/>
                  </a:lnTo>
                  <a:lnTo>
                    <a:pt x="129578" y="508355"/>
                  </a:lnTo>
                  <a:lnTo>
                    <a:pt x="119714" y="515962"/>
                  </a:lnTo>
                  <a:lnTo>
                    <a:pt x="109478" y="522206"/>
                  </a:lnTo>
                  <a:lnTo>
                    <a:pt x="98621" y="526644"/>
                  </a:lnTo>
                  <a:lnTo>
                    <a:pt x="87062" y="529212"/>
                  </a:lnTo>
                  <a:lnTo>
                    <a:pt x="75029" y="529986"/>
                  </a:lnTo>
                  <a:lnTo>
                    <a:pt x="62952" y="529000"/>
                  </a:lnTo>
                  <a:lnTo>
                    <a:pt x="51097" y="526448"/>
                  </a:lnTo>
                  <a:lnTo>
                    <a:pt x="39866" y="522466"/>
                  </a:lnTo>
                  <a:lnTo>
                    <a:pt x="29856" y="517053"/>
                  </a:lnTo>
                  <a:lnTo>
                    <a:pt x="21281" y="510336"/>
                  </a:lnTo>
                  <a:lnTo>
                    <a:pt x="14185" y="502387"/>
                  </a:lnTo>
                  <a:lnTo>
                    <a:pt x="8627" y="493149"/>
                  </a:lnTo>
                  <a:lnTo>
                    <a:pt x="4483" y="482716"/>
                  </a:lnTo>
                  <a:lnTo>
                    <a:pt x="1663" y="471456"/>
                  </a:lnTo>
                  <a:lnTo>
                    <a:pt x="204" y="459907"/>
                  </a:lnTo>
                  <a:lnTo>
                    <a:pt x="0" y="448404"/>
                  </a:lnTo>
                  <a:lnTo>
                    <a:pt x="997" y="437241"/>
                  </a:lnTo>
                  <a:lnTo>
                    <a:pt x="3260" y="426745"/>
                  </a:lnTo>
                  <a:lnTo>
                    <a:pt x="6712" y="417021"/>
                  </a:lnTo>
                  <a:lnTo>
                    <a:pt x="11319" y="407999"/>
                  </a:lnTo>
                  <a:lnTo>
                    <a:pt x="17159" y="399545"/>
                  </a:lnTo>
                  <a:lnTo>
                    <a:pt x="24162" y="391525"/>
                  </a:lnTo>
                  <a:lnTo>
                    <a:pt x="32136" y="383983"/>
                  </a:lnTo>
                  <a:lnTo>
                    <a:pt x="40858" y="377137"/>
                  </a:lnTo>
                  <a:lnTo>
                    <a:pt x="50141" y="371053"/>
                  </a:lnTo>
                  <a:lnTo>
                    <a:pt x="60152" y="365814"/>
                  </a:lnTo>
                  <a:lnTo>
                    <a:pt x="71391" y="361593"/>
                  </a:lnTo>
                  <a:lnTo>
                    <a:pt x="84019" y="358394"/>
                  </a:lnTo>
                  <a:lnTo>
                    <a:pt x="97585" y="356398"/>
                  </a:lnTo>
                  <a:lnTo>
                    <a:pt x="111230" y="356033"/>
                  </a:lnTo>
                  <a:lnTo>
                    <a:pt x="124448" y="357381"/>
                  </a:lnTo>
                  <a:lnTo>
                    <a:pt x="137254" y="360234"/>
                  </a:lnTo>
                  <a:lnTo>
                    <a:pt x="149993" y="364284"/>
                  </a:lnTo>
                  <a:lnTo>
                    <a:pt x="162899" y="369227"/>
                  </a:lnTo>
                  <a:lnTo>
                    <a:pt x="176212" y="374815"/>
                  </a:lnTo>
                  <a:lnTo>
                    <a:pt x="190228" y="380857"/>
                  </a:lnTo>
                  <a:lnTo>
                    <a:pt x="205024" y="387213"/>
                  </a:lnTo>
                  <a:lnTo>
                    <a:pt x="220030" y="393785"/>
                  </a:lnTo>
                  <a:lnTo>
                    <a:pt x="234185" y="400502"/>
                  </a:lnTo>
                  <a:lnTo>
                    <a:pt x="246963" y="407315"/>
                  </a:lnTo>
                  <a:lnTo>
                    <a:pt x="258506" y="414025"/>
                  </a:lnTo>
                  <a:lnTo>
                    <a:pt x="269334" y="420305"/>
                  </a:lnTo>
                  <a:lnTo>
                    <a:pt x="279841" y="426015"/>
                  </a:lnTo>
                  <a:lnTo>
                    <a:pt x="290240" y="431341"/>
                  </a:lnTo>
                  <a:lnTo>
                    <a:pt x="300623" y="436685"/>
                  </a:lnTo>
                  <a:lnTo>
                    <a:pt x="311024" y="442278"/>
                  </a:lnTo>
                  <a:lnTo>
                    <a:pt x="321454" y="448020"/>
                  </a:lnTo>
                  <a:lnTo>
                    <a:pt x="331909" y="453574"/>
                  </a:lnTo>
                  <a:lnTo>
                    <a:pt x="342399" y="458761"/>
                  </a:lnTo>
                  <a:lnTo>
                    <a:pt x="353409" y="463719"/>
                  </a:lnTo>
                  <a:lnTo>
                    <a:pt x="365857" y="468808"/>
                  </a:lnTo>
                  <a:lnTo>
                    <a:pt x="380115" y="474227"/>
                  </a:lnTo>
                  <a:lnTo>
                    <a:pt x="395589" y="479849"/>
                  </a:lnTo>
                  <a:lnTo>
                    <a:pt x="411054" y="485324"/>
                  </a:lnTo>
                  <a:lnTo>
                    <a:pt x="425772" y="490447"/>
                  </a:lnTo>
                  <a:lnTo>
                    <a:pt x="439101" y="495038"/>
                  </a:lnTo>
                  <a:lnTo>
                    <a:pt x="451557" y="499306"/>
                  </a:lnTo>
                  <a:lnTo>
                    <a:pt x="464224" y="503623"/>
                  </a:lnTo>
                  <a:lnTo>
                    <a:pt x="479141" y="508686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" name="Straight Connector 13"/>
          <p:cNvCxnSpPr/>
          <p:nvPr/>
        </p:nvCxnSpPr>
        <p:spPr>
          <a:xfrm>
            <a:off x="5080065" y="42114"/>
            <a:ext cx="0" cy="636974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5369533" y="283428"/>
            <a:ext cx="1842489" cy="653609"/>
            <a:chOff x="5369533" y="283428"/>
            <a:chExt cx="1842489" cy="653609"/>
          </a:xfrm>
        </p:grpSpPr>
        <p:sp>
          <p:nvSpPr>
            <p:cNvPr id="15" name="Freeform 14"/>
            <p:cNvSpPr/>
            <p:nvPr/>
          </p:nvSpPr>
          <p:spPr>
            <a:xfrm>
              <a:off x="5369533" y="303927"/>
              <a:ext cx="413128" cy="612053"/>
            </a:xfrm>
            <a:custGeom>
              <a:avLst/>
              <a:gdLst/>
              <a:ahLst/>
              <a:cxnLst/>
              <a:rect l="0" t="0" r="0" b="0"/>
              <a:pathLst>
                <a:path w="413128" h="612053">
                  <a:moveTo>
                    <a:pt x="0" y="11927"/>
                  </a:moveTo>
                  <a:lnTo>
                    <a:pt x="5935" y="6261"/>
                  </a:lnTo>
                  <a:lnTo>
                    <a:pt x="12139" y="2617"/>
                  </a:lnTo>
                  <a:lnTo>
                    <a:pt x="19240" y="703"/>
                  </a:lnTo>
                  <a:lnTo>
                    <a:pt x="27353" y="29"/>
                  </a:lnTo>
                  <a:lnTo>
                    <a:pt x="36648" y="0"/>
                  </a:lnTo>
                  <a:lnTo>
                    <a:pt x="47096" y="218"/>
                  </a:lnTo>
                  <a:lnTo>
                    <a:pt x="58521" y="488"/>
                  </a:lnTo>
                  <a:lnTo>
                    <a:pt x="70707" y="730"/>
                  </a:lnTo>
                  <a:lnTo>
                    <a:pt x="83460" y="927"/>
                  </a:lnTo>
                  <a:lnTo>
                    <a:pt x="96785" y="1244"/>
                  </a:lnTo>
                  <a:lnTo>
                    <a:pt x="110867" y="1996"/>
                  </a:lnTo>
                  <a:lnTo>
                    <a:pt x="125754" y="3317"/>
                  </a:lnTo>
                  <a:lnTo>
                    <a:pt x="141514" y="5020"/>
                  </a:lnTo>
                  <a:lnTo>
                    <a:pt x="158311" y="6703"/>
                  </a:lnTo>
                  <a:lnTo>
                    <a:pt x="176121" y="8133"/>
                  </a:lnTo>
                  <a:lnTo>
                    <a:pt x="194301" y="9415"/>
                  </a:lnTo>
                  <a:lnTo>
                    <a:pt x="211739" y="10882"/>
                  </a:lnTo>
                  <a:lnTo>
                    <a:pt x="227879" y="12716"/>
                  </a:lnTo>
                  <a:lnTo>
                    <a:pt x="243003" y="14778"/>
                  </a:lnTo>
                  <a:lnTo>
                    <a:pt x="257920" y="16709"/>
                  </a:lnTo>
                  <a:lnTo>
                    <a:pt x="273144" y="18310"/>
                  </a:lnTo>
                  <a:lnTo>
                    <a:pt x="288847" y="19707"/>
                  </a:lnTo>
                  <a:lnTo>
                    <a:pt x="305015" y="21251"/>
                  </a:lnTo>
                  <a:lnTo>
                    <a:pt x="321564" y="23138"/>
                  </a:lnTo>
                  <a:lnTo>
                    <a:pt x="338240" y="25235"/>
                  </a:lnTo>
                  <a:lnTo>
                    <a:pt x="354655" y="27190"/>
                  </a:lnTo>
                  <a:lnTo>
                    <a:pt x="370595" y="28816"/>
                  </a:lnTo>
                  <a:lnTo>
                    <a:pt x="385227" y="30569"/>
                  </a:lnTo>
                  <a:lnTo>
                    <a:pt x="397084" y="33417"/>
                  </a:lnTo>
                  <a:lnTo>
                    <a:pt x="405602" y="37819"/>
                  </a:lnTo>
                  <a:lnTo>
                    <a:pt x="410862" y="43744"/>
                  </a:lnTo>
                  <a:lnTo>
                    <a:pt x="413127" y="50942"/>
                  </a:lnTo>
                  <a:lnTo>
                    <a:pt x="412877" y="59116"/>
                  </a:lnTo>
                  <a:lnTo>
                    <a:pt x="410663" y="67841"/>
                  </a:lnTo>
                  <a:lnTo>
                    <a:pt x="406993" y="76602"/>
                  </a:lnTo>
                  <a:lnTo>
                    <a:pt x="402280" y="85116"/>
                  </a:lnTo>
                  <a:lnTo>
                    <a:pt x="396834" y="93304"/>
                  </a:lnTo>
                  <a:lnTo>
                    <a:pt x="390881" y="101188"/>
                  </a:lnTo>
                  <a:lnTo>
                    <a:pt x="384581" y="108828"/>
                  </a:lnTo>
                  <a:lnTo>
                    <a:pt x="378046" y="116281"/>
                  </a:lnTo>
                  <a:lnTo>
                    <a:pt x="371352" y="123600"/>
                  </a:lnTo>
                  <a:lnTo>
                    <a:pt x="364550" y="130829"/>
                  </a:lnTo>
                  <a:lnTo>
                    <a:pt x="357677" y="138161"/>
                  </a:lnTo>
                  <a:lnTo>
                    <a:pt x="350755" y="145922"/>
                  </a:lnTo>
                  <a:lnTo>
                    <a:pt x="343797" y="154267"/>
                  </a:lnTo>
                  <a:lnTo>
                    <a:pt x="336648" y="163500"/>
                  </a:lnTo>
                  <a:lnTo>
                    <a:pt x="329010" y="174140"/>
                  </a:lnTo>
                  <a:lnTo>
                    <a:pt x="320757" y="186341"/>
                  </a:lnTo>
                  <a:lnTo>
                    <a:pt x="311925" y="199942"/>
                  </a:lnTo>
                  <a:lnTo>
                    <a:pt x="302618" y="214667"/>
                  </a:lnTo>
                  <a:lnTo>
                    <a:pt x="292957" y="230229"/>
                  </a:lnTo>
                  <a:lnTo>
                    <a:pt x="283370" y="246066"/>
                  </a:lnTo>
                  <a:lnTo>
                    <a:pt x="274546" y="261384"/>
                  </a:lnTo>
                  <a:lnTo>
                    <a:pt x="266796" y="275791"/>
                  </a:lnTo>
                  <a:lnTo>
                    <a:pt x="259934" y="289260"/>
                  </a:lnTo>
                  <a:lnTo>
                    <a:pt x="253476" y="301926"/>
                  </a:lnTo>
                  <a:lnTo>
                    <a:pt x="247096" y="313969"/>
                  </a:lnTo>
                  <a:lnTo>
                    <a:pt x="240808" y="325550"/>
                  </a:lnTo>
                  <a:lnTo>
                    <a:pt x="234878" y="336802"/>
                  </a:lnTo>
                  <a:lnTo>
                    <a:pt x="229440" y="347823"/>
                  </a:lnTo>
                  <a:lnTo>
                    <a:pt x="224483" y="358685"/>
                  </a:lnTo>
                  <a:lnTo>
                    <a:pt x="219925" y="369439"/>
                  </a:lnTo>
                  <a:lnTo>
                    <a:pt x="215672" y="380128"/>
                  </a:lnTo>
                  <a:lnTo>
                    <a:pt x="211477" y="391103"/>
                  </a:lnTo>
                  <a:lnTo>
                    <a:pt x="206968" y="402996"/>
                  </a:lnTo>
                  <a:lnTo>
                    <a:pt x="201970" y="416072"/>
                  </a:lnTo>
                  <a:lnTo>
                    <a:pt x="196646" y="430109"/>
                  </a:lnTo>
                  <a:lnTo>
                    <a:pt x="191379" y="444603"/>
                  </a:lnTo>
                  <a:lnTo>
                    <a:pt x="186393" y="459199"/>
                  </a:lnTo>
                  <a:lnTo>
                    <a:pt x="181742" y="473575"/>
                  </a:lnTo>
                  <a:lnTo>
                    <a:pt x="177391" y="487374"/>
                  </a:lnTo>
                  <a:lnTo>
                    <a:pt x="173287" y="500474"/>
                  </a:lnTo>
                  <a:lnTo>
                    <a:pt x="169530" y="513254"/>
                  </a:lnTo>
                  <a:lnTo>
                    <a:pt x="166380" y="526448"/>
                  </a:lnTo>
                  <a:lnTo>
                    <a:pt x="163926" y="540426"/>
                  </a:lnTo>
                  <a:lnTo>
                    <a:pt x="162104" y="554663"/>
                  </a:lnTo>
                  <a:lnTo>
                    <a:pt x="160601" y="569422"/>
                  </a:lnTo>
                  <a:lnTo>
                    <a:pt x="159284" y="587121"/>
                  </a:lnTo>
                  <a:lnTo>
                    <a:pt x="157928" y="61205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48600" y="368497"/>
              <a:ext cx="10515" cy="568540"/>
            </a:xfrm>
            <a:custGeom>
              <a:avLst/>
              <a:gdLst/>
              <a:ahLst/>
              <a:cxnLst/>
              <a:rect l="0" t="0" r="0" b="0"/>
              <a:pathLst>
                <a:path w="10515" h="568540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8" y="111019"/>
                  </a:lnTo>
                  <a:lnTo>
                    <a:pt x="5376" y="130272"/>
                  </a:lnTo>
                  <a:lnTo>
                    <a:pt x="6779" y="150076"/>
                  </a:lnTo>
                  <a:lnTo>
                    <a:pt x="7871" y="170441"/>
                  </a:lnTo>
                  <a:lnTo>
                    <a:pt x="8679" y="191557"/>
                  </a:lnTo>
                  <a:lnTo>
                    <a:pt x="9258" y="213463"/>
                  </a:lnTo>
                  <a:lnTo>
                    <a:pt x="9663" y="235903"/>
                  </a:lnTo>
                  <a:lnTo>
                    <a:pt x="9942" y="258426"/>
                  </a:lnTo>
                  <a:lnTo>
                    <a:pt x="10133" y="280765"/>
                  </a:lnTo>
                  <a:lnTo>
                    <a:pt x="10263" y="302833"/>
                  </a:lnTo>
                  <a:lnTo>
                    <a:pt x="10351" y="324643"/>
                  </a:lnTo>
                  <a:lnTo>
                    <a:pt x="10409" y="346237"/>
                  </a:lnTo>
                  <a:lnTo>
                    <a:pt x="10449" y="367502"/>
                  </a:lnTo>
                  <a:lnTo>
                    <a:pt x="10476" y="388174"/>
                  </a:lnTo>
                  <a:lnTo>
                    <a:pt x="10494" y="408153"/>
                  </a:lnTo>
                  <a:lnTo>
                    <a:pt x="10505" y="427335"/>
                  </a:lnTo>
                  <a:lnTo>
                    <a:pt x="10513" y="445530"/>
                  </a:lnTo>
                  <a:lnTo>
                    <a:pt x="10514" y="462729"/>
                  </a:lnTo>
                  <a:lnTo>
                    <a:pt x="10345" y="478906"/>
                  </a:lnTo>
                  <a:lnTo>
                    <a:pt x="9699" y="493939"/>
                  </a:lnTo>
                  <a:lnTo>
                    <a:pt x="8452" y="507861"/>
                  </a:lnTo>
                  <a:lnTo>
                    <a:pt x="6791" y="520587"/>
                  </a:lnTo>
                  <a:lnTo>
                    <a:pt x="4966" y="533186"/>
                  </a:lnTo>
                  <a:lnTo>
                    <a:pt x="2812" y="547885"/>
                  </a:lnTo>
                  <a:lnTo>
                    <a:pt x="1" y="5685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48642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11079" y="283428"/>
              <a:ext cx="269233" cy="643080"/>
            </a:xfrm>
            <a:custGeom>
              <a:avLst/>
              <a:gdLst/>
              <a:ahLst/>
              <a:cxnLst/>
              <a:rect l="0" t="0" r="0" b="0"/>
              <a:pathLst>
                <a:path w="269233" h="643080">
                  <a:moveTo>
                    <a:pt x="269232" y="137711"/>
                  </a:moveTo>
                  <a:lnTo>
                    <a:pt x="266231" y="125976"/>
                  </a:lnTo>
                  <a:lnTo>
                    <a:pt x="262808" y="114847"/>
                  </a:lnTo>
                  <a:lnTo>
                    <a:pt x="258613" y="103254"/>
                  </a:lnTo>
                  <a:lnTo>
                    <a:pt x="253712" y="91265"/>
                  </a:lnTo>
                  <a:lnTo>
                    <a:pt x="248230" y="79254"/>
                  </a:lnTo>
                  <a:lnTo>
                    <a:pt x="242291" y="67455"/>
                  </a:lnTo>
                  <a:lnTo>
                    <a:pt x="235684" y="56102"/>
                  </a:lnTo>
                  <a:lnTo>
                    <a:pt x="227888" y="45481"/>
                  </a:lnTo>
                  <a:lnTo>
                    <a:pt x="218718" y="35680"/>
                  </a:lnTo>
                  <a:lnTo>
                    <a:pt x="208288" y="26778"/>
                  </a:lnTo>
                  <a:lnTo>
                    <a:pt x="196839" y="18937"/>
                  </a:lnTo>
                  <a:lnTo>
                    <a:pt x="184617" y="12151"/>
                  </a:lnTo>
                  <a:lnTo>
                    <a:pt x="171834" y="6592"/>
                  </a:lnTo>
                  <a:lnTo>
                    <a:pt x="158655" y="2681"/>
                  </a:lnTo>
                  <a:lnTo>
                    <a:pt x="145200" y="499"/>
                  </a:lnTo>
                  <a:lnTo>
                    <a:pt x="131557" y="0"/>
                  </a:lnTo>
                  <a:lnTo>
                    <a:pt x="117784" y="1177"/>
                  </a:lnTo>
                  <a:lnTo>
                    <a:pt x="103934" y="3856"/>
                  </a:lnTo>
                  <a:lnTo>
                    <a:pt x="90360" y="7755"/>
                  </a:lnTo>
                  <a:lnTo>
                    <a:pt x="77700" y="12581"/>
                  </a:lnTo>
                  <a:lnTo>
                    <a:pt x="66222" y="18090"/>
                  </a:lnTo>
                  <a:lnTo>
                    <a:pt x="55870" y="24414"/>
                  </a:lnTo>
                  <a:lnTo>
                    <a:pt x="46449" y="32023"/>
                  </a:lnTo>
                  <a:lnTo>
                    <a:pt x="37744" y="41070"/>
                  </a:lnTo>
                  <a:lnTo>
                    <a:pt x="29726" y="51418"/>
                  </a:lnTo>
                  <a:lnTo>
                    <a:pt x="22553" y="62813"/>
                  </a:lnTo>
                  <a:lnTo>
                    <a:pt x="16245" y="75004"/>
                  </a:lnTo>
                  <a:lnTo>
                    <a:pt x="10856" y="87935"/>
                  </a:lnTo>
                  <a:lnTo>
                    <a:pt x="6533" y="101747"/>
                  </a:lnTo>
                  <a:lnTo>
                    <a:pt x="3259" y="116439"/>
                  </a:lnTo>
                  <a:lnTo>
                    <a:pt x="1045" y="131728"/>
                  </a:lnTo>
                  <a:lnTo>
                    <a:pt x="0" y="147144"/>
                  </a:lnTo>
                  <a:lnTo>
                    <a:pt x="75" y="162399"/>
                  </a:lnTo>
                  <a:lnTo>
                    <a:pt x="1089" y="177235"/>
                  </a:lnTo>
                  <a:lnTo>
                    <a:pt x="2833" y="191352"/>
                  </a:lnTo>
                  <a:lnTo>
                    <a:pt x="5123" y="204656"/>
                  </a:lnTo>
                  <a:lnTo>
                    <a:pt x="8134" y="217064"/>
                  </a:lnTo>
                  <a:lnTo>
                    <a:pt x="12366" y="228412"/>
                  </a:lnTo>
                  <a:lnTo>
                    <a:pt x="17992" y="238711"/>
                  </a:lnTo>
                  <a:lnTo>
                    <a:pt x="24890" y="247952"/>
                  </a:lnTo>
                  <a:lnTo>
                    <a:pt x="32817" y="256021"/>
                  </a:lnTo>
                  <a:lnTo>
                    <a:pt x="41520" y="262960"/>
                  </a:lnTo>
                  <a:lnTo>
                    <a:pt x="50786" y="268622"/>
                  </a:lnTo>
                  <a:lnTo>
                    <a:pt x="60452" y="272603"/>
                  </a:lnTo>
                  <a:lnTo>
                    <a:pt x="70394" y="274835"/>
                  </a:lnTo>
                  <a:lnTo>
                    <a:pt x="80526" y="275539"/>
                  </a:lnTo>
                  <a:lnTo>
                    <a:pt x="90788" y="275031"/>
                  </a:lnTo>
                  <a:lnTo>
                    <a:pt x="101133" y="273613"/>
                  </a:lnTo>
                  <a:lnTo>
                    <a:pt x="111369" y="271376"/>
                  </a:lnTo>
                  <a:lnTo>
                    <a:pt x="121168" y="268205"/>
                  </a:lnTo>
                  <a:lnTo>
                    <a:pt x="130390" y="264107"/>
                  </a:lnTo>
                  <a:lnTo>
                    <a:pt x="139057" y="259051"/>
                  </a:lnTo>
                  <a:lnTo>
                    <a:pt x="147265" y="252901"/>
                  </a:lnTo>
                  <a:lnTo>
                    <a:pt x="155122" y="245686"/>
                  </a:lnTo>
                  <a:lnTo>
                    <a:pt x="162721" y="237570"/>
                  </a:lnTo>
                  <a:lnTo>
                    <a:pt x="170138" y="228751"/>
                  </a:lnTo>
                  <a:lnTo>
                    <a:pt x="177423" y="219412"/>
                  </a:lnTo>
                  <a:lnTo>
                    <a:pt x="184452" y="209702"/>
                  </a:lnTo>
                  <a:lnTo>
                    <a:pt x="190946" y="199731"/>
                  </a:lnTo>
                  <a:lnTo>
                    <a:pt x="196795" y="189581"/>
                  </a:lnTo>
                  <a:lnTo>
                    <a:pt x="202044" y="179307"/>
                  </a:lnTo>
                  <a:lnTo>
                    <a:pt x="206804" y="168950"/>
                  </a:lnTo>
                  <a:lnTo>
                    <a:pt x="211206" y="158581"/>
                  </a:lnTo>
                  <a:lnTo>
                    <a:pt x="215839" y="149796"/>
                  </a:lnTo>
                  <a:lnTo>
                    <a:pt x="220887" y="145358"/>
                  </a:lnTo>
                  <a:lnTo>
                    <a:pt x="225385" y="146059"/>
                  </a:lnTo>
                  <a:lnTo>
                    <a:pt x="228941" y="151312"/>
                  </a:lnTo>
                  <a:lnTo>
                    <a:pt x="231577" y="160150"/>
                  </a:lnTo>
                  <a:lnTo>
                    <a:pt x="233298" y="171808"/>
                  </a:lnTo>
                  <a:lnTo>
                    <a:pt x="233977" y="185837"/>
                  </a:lnTo>
                  <a:lnTo>
                    <a:pt x="233645" y="201789"/>
                  </a:lnTo>
                  <a:lnTo>
                    <a:pt x="232620" y="218894"/>
                  </a:lnTo>
                  <a:lnTo>
                    <a:pt x="231397" y="236144"/>
                  </a:lnTo>
                  <a:lnTo>
                    <a:pt x="230282" y="252979"/>
                  </a:lnTo>
                  <a:lnTo>
                    <a:pt x="229383" y="269554"/>
                  </a:lnTo>
                  <a:lnTo>
                    <a:pt x="228704" y="286518"/>
                  </a:lnTo>
                  <a:lnTo>
                    <a:pt x="228214" y="304233"/>
                  </a:lnTo>
                  <a:lnTo>
                    <a:pt x="227867" y="322743"/>
                  </a:lnTo>
                  <a:lnTo>
                    <a:pt x="227626" y="341941"/>
                  </a:lnTo>
                  <a:lnTo>
                    <a:pt x="227462" y="361671"/>
                  </a:lnTo>
                  <a:lnTo>
                    <a:pt x="227349" y="381464"/>
                  </a:lnTo>
                  <a:lnTo>
                    <a:pt x="227273" y="400592"/>
                  </a:lnTo>
                  <a:lnTo>
                    <a:pt x="227222" y="418721"/>
                  </a:lnTo>
                  <a:lnTo>
                    <a:pt x="227187" y="436181"/>
                  </a:lnTo>
                  <a:lnTo>
                    <a:pt x="227164" y="453745"/>
                  </a:lnTo>
                  <a:lnTo>
                    <a:pt x="227149" y="471859"/>
                  </a:lnTo>
                  <a:lnTo>
                    <a:pt x="227138" y="490469"/>
                  </a:lnTo>
                  <a:lnTo>
                    <a:pt x="227131" y="509202"/>
                  </a:lnTo>
                  <a:lnTo>
                    <a:pt x="227131" y="527801"/>
                  </a:lnTo>
                  <a:lnTo>
                    <a:pt x="227301" y="545850"/>
                  </a:lnTo>
                  <a:lnTo>
                    <a:pt x="227948" y="562737"/>
                  </a:lnTo>
                  <a:lnTo>
                    <a:pt x="229190" y="578229"/>
                  </a:lnTo>
                  <a:lnTo>
                    <a:pt x="230648" y="592176"/>
                  </a:lnTo>
                  <a:lnTo>
                    <a:pt x="231573" y="605809"/>
                  </a:lnTo>
                  <a:lnTo>
                    <a:pt x="230928" y="621440"/>
                  </a:lnTo>
                  <a:lnTo>
                    <a:pt x="227118" y="64307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85679" y="56853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6" y="0"/>
                  </a:lnTo>
                  <a:lnTo>
                    <a:pt x="103477" y="0"/>
                  </a:lnTo>
                  <a:lnTo>
                    <a:pt x="91879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0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487611" y="252683"/>
            <a:ext cx="1544707" cy="768582"/>
            <a:chOff x="7487611" y="252683"/>
            <a:chExt cx="1544707" cy="768582"/>
          </a:xfrm>
        </p:grpSpPr>
        <p:sp>
          <p:nvSpPr>
            <p:cNvPr id="21" name="Freeform 20"/>
            <p:cNvSpPr/>
            <p:nvPr/>
          </p:nvSpPr>
          <p:spPr>
            <a:xfrm>
              <a:off x="7487611" y="263212"/>
              <a:ext cx="440348" cy="668330"/>
            </a:xfrm>
            <a:custGeom>
              <a:avLst/>
              <a:gdLst/>
              <a:ahLst/>
              <a:cxnLst/>
              <a:rect l="0" t="0" r="0" b="0"/>
              <a:pathLst>
                <a:path w="440348" h="668330">
                  <a:moveTo>
                    <a:pt x="198192" y="0"/>
                  </a:moveTo>
                  <a:lnTo>
                    <a:pt x="189458" y="3135"/>
                  </a:lnTo>
                  <a:lnTo>
                    <a:pt x="181751" y="7838"/>
                  </a:lnTo>
                  <a:lnTo>
                    <a:pt x="174353" y="14627"/>
                  </a:lnTo>
                  <a:lnTo>
                    <a:pt x="167265" y="23246"/>
                  </a:lnTo>
                  <a:lnTo>
                    <a:pt x="160735" y="33361"/>
                  </a:lnTo>
                  <a:lnTo>
                    <a:pt x="154867" y="44624"/>
                  </a:lnTo>
                  <a:lnTo>
                    <a:pt x="149776" y="56733"/>
                  </a:lnTo>
                  <a:lnTo>
                    <a:pt x="145654" y="69446"/>
                  </a:lnTo>
                  <a:lnTo>
                    <a:pt x="142506" y="82576"/>
                  </a:lnTo>
                  <a:lnTo>
                    <a:pt x="140038" y="95830"/>
                  </a:lnTo>
                  <a:lnTo>
                    <a:pt x="137757" y="108807"/>
                  </a:lnTo>
                  <a:lnTo>
                    <a:pt x="135362" y="121247"/>
                  </a:lnTo>
                  <a:lnTo>
                    <a:pt x="132632" y="130748"/>
                  </a:lnTo>
                  <a:lnTo>
                    <a:pt x="130063" y="134244"/>
                  </a:lnTo>
                  <a:lnTo>
                    <a:pt x="128711" y="132599"/>
                  </a:lnTo>
                  <a:lnTo>
                    <a:pt x="128686" y="127554"/>
                  </a:lnTo>
                  <a:lnTo>
                    <a:pt x="129723" y="120417"/>
                  </a:lnTo>
                  <a:lnTo>
                    <a:pt x="131534" y="112007"/>
                  </a:lnTo>
                  <a:lnTo>
                    <a:pt x="133892" y="102819"/>
                  </a:lnTo>
                  <a:lnTo>
                    <a:pt x="136793" y="93148"/>
                  </a:lnTo>
                  <a:lnTo>
                    <a:pt x="140424" y="83173"/>
                  </a:lnTo>
                  <a:lnTo>
                    <a:pt x="144834" y="73005"/>
                  </a:lnTo>
                  <a:lnTo>
                    <a:pt x="149932" y="62712"/>
                  </a:lnTo>
                  <a:lnTo>
                    <a:pt x="155579" y="52338"/>
                  </a:lnTo>
                  <a:lnTo>
                    <a:pt x="161643" y="41921"/>
                  </a:lnTo>
                  <a:lnTo>
                    <a:pt x="168173" y="31806"/>
                  </a:lnTo>
                  <a:lnTo>
                    <a:pt x="175388" y="22619"/>
                  </a:lnTo>
                  <a:lnTo>
                    <a:pt x="183362" y="14636"/>
                  </a:lnTo>
                  <a:lnTo>
                    <a:pt x="192345" y="8124"/>
                  </a:lnTo>
                  <a:lnTo>
                    <a:pt x="202818" y="3499"/>
                  </a:lnTo>
                  <a:lnTo>
                    <a:pt x="214896" y="806"/>
                  </a:lnTo>
                  <a:lnTo>
                    <a:pt x="228076" y="117"/>
                  </a:lnTo>
                  <a:lnTo>
                    <a:pt x="241454" y="1691"/>
                  </a:lnTo>
                  <a:lnTo>
                    <a:pt x="254485" y="5457"/>
                  </a:lnTo>
                  <a:lnTo>
                    <a:pt x="266994" y="11237"/>
                  </a:lnTo>
                  <a:lnTo>
                    <a:pt x="279000" y="18928"/>
                  </a:lnTo>
                  <a:lnTo>
                    <a:pt x="290583" y="28279"/>
                  </a:lnTo>
                  <a:lnTo>
                    <a:pt x="301513" y="38793"/>
                  </a:lnTo>
                  <a:lnTo>
                    <a:pt x="311263" y="49834"/>
                  </a:lnTo>
                  <a:lnTo>
                    <a:pt x="319644" y="61004"/>
                  </a:lnTo>
                  <a:lnTo>
                    <a:pt x="326935" y="72452"/>
                  </a:lnTo>
                  <a:lnTo>
                    <a:pt x="333682" y="84736"/>
                  </a:lnTo>
                  <a:lnTo>
                    <a:pt x="340256" y="98120"/>
                  </a:lnTo>
                  <a:lnTo>
                    <a:pt x="346675" y="112720"/>
                  </a:lnTo>
                  <a:lnTo>
                    <a:pt x="352692" y="128665"/>
                  </a:lnTo>
                  <a:lnTo>
                    <a:pt x="358184" y="145880"/>
                  </a:lnTo>
                  <a:lnTo>
                    <a:pt x="363008" y="164153"/>
                  </a:lnTo>
                  <a:lnTo>
                    <a:pt x="366942" y="183244"/>
                  </a:lnTo>
                  <a:lnTo>
                    <a:pt x="369955" y="202925"/>
                  </a:lnTo>
                  <a:lnTo>
                    <a:pt x="372164" y="222699"/>
                  </a:lnTo>
                  <a:lnTo>
                    <a:pt x="373737" y="241820"/>
                  </a:lnTo>
                  <a:lnTo>
                    <a:pt x="374830" y="259948"/>
                  </a:lnTo>
                  <a:lnTo>
                    <a:pt x="375414" y="277408"/>
                  </a:lnTo>
                  <a:lnTo>
                    <a:pt x="375281" y="294972"/>
                  </a:lnTo>
                  <a:lnTo>
                    <a:pt x="374378" y="313079"/>
                  </a:lnTo>
                  <a:lnTo>
                    <a:pt x="372789" y="331344"/>
                  </a:lnTo>
                  <a:lnTo>
                    <a:pt x="370652" y="348781"/>
                  </a:lnTo>
                  <a:lnTo>
                    <a:pt x="368104" y="364883"/>
                  </a:lnTo>
                  <a:lnTo>
                    <a:pt x="365256" y="379627"/>
                  </a:lnTo>
                  <a:lnTo>
                    <a:pt x="362200" y="393218"/>
                  </a:lnTo>
                  <a:lnTo>
                    <a:pt x="358994" y="405908"/>
                  </a:lnTo>
                  <a:lnTo>
                    <a:pt x="355518" y="417770"/>
                  </a:lnTo>
                  <a:lnTo>
                    <a:pt x="351500" y="428685"/>
                  </a:lnTo>
                  <a:lnTo>
                    <a:pt x="346836" y="438669"/>
                  </a:lnTo>
                  <a:lnTo>
                    <a:pt x="341736" y="448022"/>
                  </a:lnTo>
                  <a:lnTo>
                    <a:pt x="336623" y="457224"/>
                  </a:lnTo>
                  <a:lnTo>
                    <a:pt x="331734" y="466567"/>
                  </a:lnTo>
                  <a:lnTo>
                    <a:pt x="326977" y="476147"/>
                  </a:lnTo>
                  <a:lnTo>
                    <a:pt x="322024" y="485965"/>
                  </a:lnTo>
                  <a:lnTo>
                    <a:pt x="316692" y="495976"/>
                  </a:lnTo>
                  <a:lnTo>
                    <a:pt x="310956" y="505970"/>
                  </a:lnTo>
                  <a:lnTo>
                    <a:pt x="304874" y="515600"/>
                  </a:lnTo>
                  <a:lnTo>
                    <a:pt x="298520" y="524708"/>
                  </a:lnTo>
                  <a:lnTo>
                    <a:pt x="291965" y="533467"/>
                  </a:lnTo>
                  <a:lnTo>
                    <a:pt x="285264" y="542268"/>
                  </a:lnTo>
                  <a:lnTo>
                    <a:pt x="278458" y="551336"/>
                  </a:lnTo>
                  <a:lnTo>
                    <a:pt x="271413" y="560563"/>
                  </a:lnTo>
                  <a:lnTo>
                    <a:pt x="263846" y="569611"/>
                  </a:lnTo>
                  <a:lnTo>
                    <a:pt x="255636" y="578297"/>
                  </a:lnTo>
                  <a:lnTo>
                    <a:pt x="246663" y="586757"/>
                  </a:lnTo>
                  <a:lnTo>
                    <a:pt x="236729" y="595351"/>
                  </a:lnTo>
                  <a:lnTo>
                    <a:pt x="225825" y="604271"/>
                  </a:lnTo>
                  <a:lnTo>
                    <a:pt x="214248" y="613228"/>
                  </a:lnTo>
                  <a:lnTo>
                    <a:pt x="202485" y="621562"/>
                  </a:lnTo>
                  <a:lnTo>
                    <a:pt x="190830" y="628951"/>
                  </a:lnTo>
                  <a:lnTo>
                    <a:pt x="179226" y="635555"/>
                  </a:lnTo>
                  <a:lnTo>
                    <a:pt x="167370" y="641832"/>
                  </a:lnTo>
                  <a:lnTo>
                    <a:pt x="155096" y="648084"/>
                  </a:lnTo>
                  <a:lnTo>
                    <a:pt x="142394" y="654113"/>
                  </a:lnTo>
                  <a:lnTo>
                    <a:pt x="129329" y="659337"/>
                  </a:lnTo>
                  <a:lnTo>
                    <a:pt x="115985" y="663478"/>
                  </a:lnTo>
                  <a:lnTo>
                    <a:pt x="102597" y="666411"/>
                  </a:lnTo>
                  <a:lnTo>
                    <a:pt x="89536" y="668006"/>
                  </a:lnTo>
                  <a:lnTo>
                    <a:pt x="76980" y="668329"/>
                  </a:lnTo>
                  <a:lnTo>
                    <a:pt x="65093" y="667427"/>
                  </a:lnTo>
                  <a:lnTo>
                    <a:pt x="54103" y="665233"/>
                  </a:lnTo>
                  <a:lnTo>
                    <a:pt x="44042" y="661831"/>
                  </a:lnTo>
                  <a:lnTo>
                    <a:pt x="34794" y="657260"/>
                  </a:lnTo>
                  <a:lnTo>
                    <a:pt x="26187" y="651444"/>
                  </a:lnTo>
                  <a:lnTo>
                    <a:pt x="18075" y="644457"/>
                  </a:lnTo>
                  <a:lnTo>
                    <a:pt x="10811" y="636495"/>
                  </a:lnTo>
                  <a:lnTo>
                    <a:pt x="5216" y="627780"/>
                  </a:lnTo>
                  <a:lnTo>
                    <a:pt x="1607" y="618512"/>
                  </a:lnTo>
                  <a:lnTo>
                    <a:pt x="0" y="608849"/>
                  </a:lnTo>
                  <a:lnTo>
                    <a:pt x="357" y="598910"/>
                  </a:lnTo>
                  <a:lnTo>
                    <a:pt x="2456" y="588789"/>
                  </a:lnTo>
                  <a:lnTo>
                    <a:pt x="6118" y="578875"/>
                  </a:lnTo>
                  <a:lnTo>
                    <a:pt x="11309" y="569824"/>
                  </a:lnTo>
                  <a:lnTo>
                    <a:pt x="17870" y="561924"/>
                  </a:lnTo>
                  <a:lnTo>
                    <a:pt x="25543" y="555127"/>
                  </a:lnTo>
                  <a:lnTo>
                    <a:pt x="34062" y="549246"/>
                  </a:lnTo>
                  <a:lnTo>
                    <a:pt x="43203" y="544075"/>
                  </a:lnTo>
                  <a:lnTo>
                    <a:pt x="52951" y="539753"/>
                  </a:lnTo>
                  <a:lnTo>
                    <a:pt x="63480" y="536747"/>
                  </a:lnTo>
                  <a:lnTo>
                    <a:pt x="74822" y="535199"/>
                  </a:lnTo>
                  <a:lnTo>
                    <a:pt x="86882" y="534802"/>
                  </a:lnTo>
                  <a:lnTo>
                    <a:pt x="99508" y="534991"/>
                  </a:lnTo>
                  <a:lnTo>
                    <a:pt x="112560" y="535384"/>
                  </a:lnTo>
                  <a:lnTo>
                    <a:pt x="125918" y="536121"/>
                  </a:lnTo>
                  <a:lnTo>
                    <a:pt x="139492" y="537746"/>
                  </a:lnTo>
                  <a:lnTo>
                    <a:pt x="153216" y="540506"/>
                  </a:lnTo>
                  <a:lnTo>
                    <a:pt x="167040" y="544342"/>
                  </a:lnTo>
                  <a:lnTo>
                    <a:pt x="180935" y="549067"/>
                  </a:lnTo>
                  <a:lnTo>
                    <a:pt x="194877" y="554476"/>
                  </a:lnTo>
                  <a:lnTo>
                    <a:pt x="208850" y="560549"/>
                  </a:lnTo>
                  <a:lnTo>
                    <a:pt x="222846" y="567449"/>
                  </a:lnTo>
                  <a:lnTo>
                    <a:pt x="236850" y="575191"/>
                  </a:lnTo>
                  <a:lnTo>
                    <a:pt x="250696" y="583337"/>
                  </a:lnTo>
                  <a:lnTo>
                    <a:pt x="264073" y="591118"/>
                  </a:lnTo>
                  <a:lnTo>
                    <a:pt x="276849" y="598132"/>
                  </a:lnTo>
                  <a:lnTo>
                    <a:pt x="289056" y="604484"/>
                  </a:lnTo>
                  <a:lnTo>
                    <a:pt x="300793" y="610591"/>
                  </a:lnTo>
                  <a:lnTo>
                    <a:pt x="312172" y="616733"/>
                  </a:lnTo>
                  <a:lnTo>
                    <a:pt x="323290" y="622859"/>
                  </a:lnTo>
                  <a:lnTo>
                    <a:pt x="334223" y="628680"/>
                  </a:lnTo>
                  <a:lnTo>
                    <a:pt x="345031" y="634040"/>
                  </a:lnTo>
                  <a:lnTo>
                    <a:pt x="355917" y="638776"/>
                  </a:lnTo>
                  <a:lnTo>
                    <a:pt x="367219" y="642652"/>
                  </a:lnTo>
                  <a:lnTo>
                    <a:pt x="379071" y="645625"/>
                  </a:lnTo>
                  <a:lnTo>
                    <a:pt x="391038" y="647812"/>
                  </a:lnTo>
                  <a:lnTo>
                    <a:pt x="403485" y="649607"/>
                  </a:lnTo>
                  <a:lnTo>
                    <a:pt x="418626" y="651168"/>
                  </a:lnTo>
                  <a:lnTo>
                    <a:pt x="440347" y="65276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75357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54575" y="252683"/>
              <a:ext cx="373813" cy="642240"/>
            </a:xfrm>
            <a:custGeom>
              <a:avLst/>
              <a:gdLst/>
              <a:ahLst/>
              <a:cxnLst/>
              <a:rect l="0" t="0" r="0" b="0"/>
              <a:pathLst>
                <a:path w="373813" h="642240">
                  <a:moveTo>
                    <a:pt x="241922" y="0"/>
                  </a:moveTo>
                  <a:lnTo>
                    <a:pt x="235853" y="5734"/>
                  </a:lnTo>
                  <a:lnTo>
                    <a:pt x="228369" y="10018"/>
                  </a:lnTo>
                  <a:lnTo>
                    <a:pt x="218685" y="13224"/>
                  </a:lnTo>
                  <a:lnTo>
                    <a:pt x="207198" y="15585"/>
                  </a:lnTo>
                  <a:lnTo>
                    <a:pt x="194567" y="17282"/>
                  </a:lnTo>
                  <a:lnTo>
                    <a:pt x="181288" y="18477"/>
                  </a:lnTo>
                  <a:lnTo>
                    <a:pt x="167493" y="19306"/>
                  </a:lnTo>
                  <a:lnTo>
                    <a:pt x="153037" y="19874"/>
                  </a:lnTo>
                  <a:lnTo>
                    <a:pt x="137880" y="20261"/>
                  </a:lnTo>
                  <a:lnTo>
                    <a:pt x="122265" y="20523"/>
                  </a:lnTo>
                  <a:lnTo>
                    <a:pt x="106624" y="20699"/>
                  </a:lnTo>
                  <a:lnTo>
                    <a:pt x="91214" y="20822"/>
                  </a:lnTo>
                  <a:lnTo>
                    <a:pt x="76273" y="21075"/>
                  </a:lnTo>
                  <a:lnTo>
                    <a:pt x="62085" y="21776"/>
                  </a:lnTo>
                  <a:lnTo>
                    <a:pt x="48738" y="23074"/>
                  </a:lnTo>
                  <a:lnTo>
                    <a:pt x="36470" y="25269"/>
                  </a:lnTo>
                  <a:lnTo>
                    <a:pt x="25749" y="28878"/>
                  </a:lnTo>
                  <a:lnTo>
                    <a:pt x="16693" y="34060"/>
                  </a:lnTo>
                  <a:lnTo>
                    <a:pt x="9441" y="40982"/>
                  </a:lnTo>
                  <a:lnTo>
                    <a:pt x="4311" y="49981"/>
                  </a:lnTo>
                  <a:lnTo>
                    <a:pt x="1267" y="61032"/>
                  </a:lnTo>
                  <a:lnTo>
                    <a:pt x="0" y="73673"/>
                  </a:lnTo>
                  <a:lnTo>
                    <a:pt x="122" y="87212"/>
                  </a:lnTo>
                  <a:lnTo>
                    <a:pt x="1268" y="101165"/>
                  </a:lnTo>
                  <a:lnTo>
                    <a:pt x="2982" y="115276"/>
                  </a:lnTo>
                  <a:lnTo>
                    <a:pt x="4736" y="129429"/>
                  </a:lnTo>
                  <a:lnTo>
                    <a:pt x="6247" y="143576"/>
                  </a:lnTo>
                  <a:lnTo>
                    <a:pt x="7598" y="157703"/>
                  </a:lnTo>
                  <a:lnTo>
                    <a:pt x="9119" y="171808"/>
                  </a:lnTo>
                  <a:lnTo>
                    <a:pt x="10997" y="185890"/>
                  </a:lnTo>
                  <a:lnTo>
                    <a:pt x="13260" y="199790"/>
                  </a:lnTo>
                  <a:lnTo>
                    <a:pt x="15860" y="213204"/>
                  </a:lnTo>
                  <a:lnTo>
                    <a:pt x="18723" y="226005"/>
                  </a:lnTo>
                  <a:lnTo>
                    <a:pt x="21782" y="238228"/>
                  </a:lnTo>
                  <a:lnTo>
                    <a:pt x="24981" y="249977"/>
                  </a:lnTo>
                  <a:lnTo>
                    <a:pt x="28293" y="261333"/>
                  </a:lnTo>
                  <a:lnTo>
                    <a:pt x="32168" y="271241"/>
                  </a:lnTo>
                  <a:lnTo>
                    <a:pt x="37330" y="276788"/>
                  </a:lnTo>
                  <a:lnTo>
                    <a:pt x="43370" y="277020"/>
                  </a:lnTo>
                  <a:lnTo>
                    <a:pt x="49469" y="274130"/>
                  </a:lnTo>
                  <a:lnTo>
                    <a:pt x="55898" y="269737"/>
                  </a:lnTo>
                  <a:lnTo>
                    <a:pt x="63390" y="264874"/>
                  </a:lnTo>
                  <a:lnTo>
                    <a:pt x="72253" y="260054"/>
                  </a:lnTo>
                  <a:lnTo>
                    <a:pt x="82255" y="255464"/>
                  </a:lnTo>
                  <a:lnTo>
                    <a:pt x="92861" y="251129"/>
                  </a:lnTo>
                  <a:lnTo>
                    <a:pt x="103690" y="247023"/>
                  </a:lnTo>
                  <a:lnTo>
                    <a:pt x="114718" y="243260"/>
                  </a:lnTo>
                  <a:lnTo>
                    <a:pt x="126178" y="240102"/>
                  </a:lnTo>
                  <a:lnTo>
                    <a:pt x="138180" y="237646"/>
                  </a:lnTo>
                  <a:lnTo>
                    <a:pt x="150697" y="235996"/>
                  </a:lnTo>
                  <a:lnTo>
                    <a:pt x="163639" y="235337"/>
                  </a:lnTo>
                  <a:lnTo>
                    <a:pt x="176904" y="235678"/>
                  </a:lnTo>
                  <a:lnTo>
                    <a:pt x="190408" y="237043"/>
                  </a:lnTo>
                  <a:lnTo>
                    <a:pt x="204080" y="239554"/>
                  </a:lnTo>
                  <a:lnTo>
                    <a:pt x="217869" y="243173"/>
                  </a:lnTo>
                  <a:lnTo>
                    <a:pt x="231739" y="247891"/>
                  </a:lnTo>
                  <a:lnTo>
                    <a:pt x="245662" y="253806"/>
                  </a:lnTo>
                  <a:lnTo>
                    <a:pt x="259615" y="260859"/>
                  </a:lnTo>
                  <a:lnTo>
                    <a:pt x="273256" y="268866"/>
                  </a:lnTo>
                  <a:lnTo>
                    <a:pt x="285963" y="277611"/>
                  </a:lnTo>
                  <a:lnTo>
                    <a:pt x="297476" y="286899"/>
                  </a:lnTo>
                  <a:lnTo>
                    <a:pt x="308020" y="296575"/>
                  </a:lnTo>
                  <a:lnTo>
                    <a:pt x="318104" y="306524"/>
                  </a:lnTo>
                  <a:lnTo>
                    <a:pt x="328067" y="316659"/>
                  </a:lnTo>
                  <a:lnTo>
                    <a:pt x="337743" y="326923"/>
                  </a:lnTo>
                  <a:lnTo>
                    <a:pt x="346570" y="337273"/>
                  </a:lnTo>
                  <a:lnTo>
                    <a:pt x="354282" y="347687"/>
                  </a:lnTo>
                  <a:lnTo>
                    <a:pt x="360766" y="358308"/>
                  </a:lnTo>
                  <a:lnTo>
                    <a:pt x="365898" y="369431"/>
                  </a:lnTo>
                  <a:lnTo>
                    <a:pt x="369750" y="381173"/>
                  </a:lnTo>
                  <a:lnTo>
                    <a:pt x="372371" y="393330"/>
                  </a:lnTo>
                  <a:lnTo>
                    <a:pt x="373696" y="405491"/>
                  </a:lnTo>
                  <a:lnTo>
                    <a:pt x="373812" y="417411"/>
                  </a:lnTo>
                  <a:lnTo>
                    <a:pt x="372927" y="429026"/>
                  </a:lnTo>
                  <a:lnTo>
                    <a:pt x="371271" y="440357"/>
                  </a:lnTo>
                  <a:lnTo>
                    <a:pt x="369038" y="451461"/>
                  </a:lnTo>
                  <a:lnTo>
                    <a:pt x="366068" y="462392"/>
                  </a:lnTo>
                  <a:lnTo>
                    <a:pt x="361864" y="473199"/>
                  </a:lnTo>
                  <a:lnTo>
                    <a:pt x="356251" y="483908"/>
                  </a:lnTo>
                  <a:lnTo>
                    <a:pt x="349192" y="494220"/>
                  </a:lnTo>
                  <a:lnTo>
                    <a:pt x="340626" y="503539"/>
                  </a:lnTo>
                  <a:lnTo>
                    <a:pt x="330674" y="511620"/>
                  </a:lnTo>
                  <a:lnTo>
                    <a:pt x="319586" y="518537"/>
                  </a:lnTo>
                  <a:lnTo>
                    <a:pt x="307625" y="524499"/>
                  </a:lnTo>
                  <a:lnTo>
                    <a:pt x="295033" y="529733"/>
                  </a:lnTo>
                  <a:lnTo>
                    <a:pt x="282156" y="534436"/>
                  </a:lnTo>
                  <a:lnTo>
                    <a:pt x="269440" y="538764"/>
                  </a:lnTo>
                  <a:lnTo>
                    <a:pt x="257100" y="542829"/>
                  </a:lnTo>
                  <a:lnTo>
                    <a:pt x="244848" y="546715"/>
                  </a:lnTo>
                  <a:lnTo>
                    <a:pt x="232017" y="550478"/>
                  </a:lnTo>
                  <a:lnTo>
                    <a:pt x="218276" y="554157"/>
                  </a:lnTo>
                  <a:lnTo>
                    <a:pt x="203944" y="557781"/>
                  </a:lnTo>
                  <a:lnTo>
                    <a:pt x="189775" y="561367"/>
                  </a:lnTo>
                  <a:lnTo>
                    <a:pt x="176207" y="564932"/>
                  </a:lnTo>
                  <a:lnTo>
                    <a:pt x="163334" y="568648"/>
                  </a:lnTo>
                  <a:lnTo>
                    <a:pt x="151082" y="572829"/>
                  </a:lnTo>
                  <a:lnTo>
                    <a:pt x="139326" y="577607"/>
                  </a:lnTo>
                  <a:lnTo>
                    <a:pt x="127938" y="582952"/>
                  </a:lnTo>
                  <a:lnTo>
                    <a:pt x="116820" y="588765"/>
                  </a:lnTo>
                  <a:lnTo>
                    <a:pt x="105892" y="594935"/>
                  </a:lnTo>
                  <a:lnTo>
                    <a:pt x="95262" y="601366"/>
                  </a:lnTo>
                  <a:lnTo>
                    <a:pt x="85198" y="607982"/>
                  </a:lnTo>
                  <a:lnTo>
                    <a:pt x="75806" y="614717"/>
                  </a:lnTo>
                  <a:lnTo>
                    <a:pt x="67337" y="621230"/>
                  </a:lnTo>
                  <a:lnTo>
                    <a:pt x="59425" y="627534"/>
                  </a:lnTo>
                  <a:lnTo>
                    <a:pt x="51373" y="634184"/>
                  </a:lnTo>
                  <a:lnTo>
                    <a:pt x="41881" y="64223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738653" y="297511"/>
              <a:ext cx="293665" cy="723754"/>
            </a:xfrm>
            <a:custGeom>
              <a:avLst/>
              <a:gdLst/>
              <a:ahLst/>
              <a:cxnLst/>
              <a:rect l="0" t="0" r="0" b="0"/>
              <a:pathLst>
                <a:path w="293665" h="723754">
                  <a:moveTo>
                    <a:pt x="0" y="7815"/>
                  </a:moveTo>
                  <a:lnTo>
                    <a:pt x="8868" y="4948"/>
                  </a:lnTo>
                  <a:lnTo>
                    <a:pt x="17855" y="2806"/>
                  </a:lnTo>
                  <a:lnTo>
                    <a:pt x="27850" y="1208"/>
                  </a:lnTo>
                  <a:lnTo>
                    <a:pt x="38832" y="200"/>
                  </a:lnTo>
                  <a:lnTo>
                    <a:pt x="50643" y="0"/>
                  </a:lnTo>
                  <a:lnTo>
                    <a:pt x="63106" y="651"/>
                  </a:lnTo>
                  <a:lnTo>
                    <a:pt x="76216" y="1889"/>
                  </a:lnTo>
                  <a:lnTo>
                    <a:pt x="90146" y="3253"/>
                  </a:lnTo>
                  <a:lnTo>
                    <a:pt x="104921" y="4463"/>
                  </a:lnTo>
                  <a:lnTo>
                    <a:pt x="120434" y="5425"/>
                  </a:lnTo>
                  <a:lnTo>
                    <a:pt x="136533" y="6144"/>
                  </a:lnTo>
                  <a:lnTo>
                    <a:pt x="153063" y="6659"/>
                  </a:lnTo>
                  <a:lnTo>
                    <a:pt x="169740" y="6851"/>
                  </a:lnTo>
                  <a:lnTo>
                    <a:pt x="186164" y="6456"/>
                  </a:lnTo>
                  <a:lnTo>
                    <a:pt x="202135" y="5380"/>
                  </a:lnTo>
                  <a:lnTo>
                    <a:pt x="217639" y="3845"/>
                  </a:lnTo>
                  <a:lnTo>
                    <a:pt x="232743" y="2277"/>
                  </a:lnTo>
                  <a:lnTo>
                    <a:pt x="247517" y="946"/>
                  </a:lnTo>
                  <a:lnTo>
                    <a:pt x="261388" y="581"/>
                  </a:lnTo>
                  <a:lnTo>
                    <a:pt x="273193" y="2390"/>
                  </a:lnTo>
                  <a:lnTo>
                    <a:pt x="282456" y="6837"/>
                  </a:lnTo>
                  <a:lnTo>
                    <a:pt x="289013" y="13572"/>
                  </a:lnTo>
                  <a:lnTo>
                    <a:pt x="292681" y="21837"/>
                  </a:lnTo>
                  <a:lnTo>
                    <a:pt x="293664" y="31026"/>
                  </a:lnTo>
                  <a:lnTo>
                    <a:pt x="292428" y="40920"/>
                  </a:lnTo>
                  <a:lnTo>
                    <a:pt x="289488" y="51605"/>
                  </a:lnTo>
                  <a:lnTo>
                    <a:pt x="285300" y="63076"/>
                  </a:lnTo>
                  <a:lnTo>
                    <a:pt x="280223" y="75065"/>
                  </a:lnTo>
                  <a:lnTo>
                    <a:pt x="274527" y="87119"/>
                  </a:lnTo>
                  <a:lnTo>
                    <a:pt x="268407" y="98976"/>
                  </a:lnTo>
                  <a:lnTo>
                    <a:pt x="262164" y="110718"/>
                  </a:lnTo>
                  <a:lnTo>
                    <a:pt x="256199" y="122670"/>
                  </a:lnTo>
                  <a:lnTo>
                    <a:pt x="250700" y="135003"/>
                  </a:lnTo>
                  <a:lnTo>
                    <a:pt x="245516" y="147574"/>
                  </a:lnTo>
                  <a:lnTo>
                    <a:pt x="240267" y="160021"/>
                  </a:lnTo>
                  <a:lnTo>
                    <a:pt x="234738" y="172142"/>
                  </a:lnTo>
                  <a:lnTo>
                    <a:pt x="229039" y="184061"/>
                  </a:lnTo>
                  <a:lnTo>
                    <a:pt x="223511" y="196131"/>
                  </a:lnTo>
                  <a:lnTo>
                    <a:pt x="218343" y="208548"/>
                  </a:lnTo>
                  <a:lnTo>
                    <a:pt x="213398" y="221345"/>
                  </a:lnTo>
                  <a:lnTo>
                    <a:pt x="208317" y="234476"/>
                  </a:lnTo>
                  <a:lnTo>
                    <a:pt x="202905" y="247873"/>
                  </a:lnTo>
                  <a:lnTo>
                    <a:pt x="197286" y="261634"/>
                  </a:lnTo>
                  <a:lnTo>
                    <a:pt x="191814" y="276010"/>
                  </a:lnTo>
                  <a:lnTo>
                    <a:pt x="186682" y="291086"/>
                  </a:lnTo>
                  <a:lnTo>
                    <a:pt x="181762" y="306633"/>
                  </a:lnTo>
                  <a:lnTo>
                    <a:pt x="176698" y="322223"/>
                  </a:lnTo>
                  <a:lnTo>
                    <a:pt x="171291" y="337603"/>
                  </a:lnTo>
                  <a:lnTo>
                    <a:pt x="165507" y="352863"/>
                  </a:lnTo>
                  <a:lnTo>
                    <a:pt x="159392" y="368328"/>
                  </a:lnTo>
                  <a:lnTo>
                    <a:pt x="153015" y="384173"/>
                  </a:lnTo>
                  <a:lnTo>
                    <a:pt x="146444" y="400256"/>
                  </a:lnTo>
                  <a:lnTo>
                    <a:pt x="139734" y="416213"/>
                  </a:lnTo>
                  <a:lnTo>
                    <a:pt x="132926" y="431844"/>
                  </a:lnTo>
                  <a:lnTo>
                    <a:pt x="126049" y="447273"/>
                  </a:lnTo>
                  <a:lnTo>
                    <a:pt x="119127" y="462852"/>
                  </a:lnTo>
                  <a:lnTo>
                    <a:pt x="112173" y="478779"/>
                  </a:lnTo>
                  <a:lnTo>
                    <a:pt x="105197" y="495086"/>
                  </a:lnTo>
                  <a:lnTo>
                    <a:pt x="98207" y="511726"/>
                  </a:lnTo>
                  <a:lnTo>
                    <a:pt x="91212" y="528633"/>
                  </a:lnTo>
                  <a:lnTo>
                    <a:pt x="84379" y="545903"/>
                  </a:lnTo>
                  <a:lnTo>
                    <a:pt x="78018" y="563789"/>
                  </a:lnTo>
                  <a:lnTo>
                    <a:pt x="72258" y="582370"/>
                  </a:lnTo>
                  <a:lnTo>
                    <a:pt x="67067" y="601254"/>
                  </a:lnTo>
                  <a:lnTo>
                    <a:pt x="62347" y="619704"/>
                  </a:lnTo>
                  <a:lnTo>
                    <a:pt x="57986" y="637327"/>
                  </a:lnTo>
                  <a:lnTo>
                    <a:pt x="53844" y="653866"/>
                  </a:lnTo>
                  <a:lnTo>
                    <a:pt x="49249" y="670860"/>
                  </a:lnTo>
                  <a:lnTo>
                    <a:pt x="42676" y="692035"/>
                  </a:lnTo>
                  <a:lnTo>
                    <a:pt x="31585" y="72375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263627" y="2050431"/>
            <a:ext cx="1429808" cy="624157"/>
            <a:chOff x="1263627" y="2050431"/>
            <a:chExt cx="1429808" cy="624157"/>
          </a:xfrm>
        </p:grpSpPr>
        <p:sp>
          <p:nvSpPr>
            <p:cNvPr id="26" name="Freeform 25"/>
            <p:cNvSpPr/>
            <p:nvPr/>
          </p:nvSpPr>
          <p:spPr>
            <a:xfrm>
              <a:off x="1263627" y="2087410"/>
              <a:ext cx="368291" cy="587178"/>
            </a:xfrm>
            <a:custGeom>
              <a:avLst/>
              <a:gdLst/>
              <a:ahLst/>
              <a:cxnLst/>
              <a:rect l="0" t="0" r="0" b="0"/>
              <a:pathLst>
                <a:path w="368291" h="587178">
                  <a:moveTo>
                    <a:pt x="94549" y="70932"/>
                  </a:moveTo>
                  <a:lnTo>
                    <a:pt x="88681" y="76866"/>
                  </a:lnTo>
                  <a:lnTo>
                    <a:pt x="83117" y="83071"/>
                  </a:lnTo>
                  <a:lnTo>
                    <a:pt x="77316" y="90119"/>
                  </a:lnTo>
                  <a:lnTo>
                    <a:pt x="71182" y="96292"/>
                  </a:lnTo>
                  <a:lnTo>
                    <a:pt x="65406" y="98715"/>
                  </a:lnTo>
                  <a:lnTo>
                    <a:pt x="61243" y="96808"/>
                  </a:lnTo>
                  <a:lnTo>
                    <a:pt x="58946" y="91317"/>
                  </a:lnTo>
                  <a:lnTo>
                    <a:pt x="58260" y="83180"/>
                  </a:lnTo>
                  <a:lnTo>
                    <a:pt x="58984" y="73338"/>
                  </a:lnTo>
                  <a:lnTo>
                    <a:pt x="61093" y="62673"/>
                  </a:lnTo>
                  <a:lnTo>
                    <a:pt x="64456" y="51731"/>
                  </a:lnTo>
                  <a:lnTo>
                    <a:pt x="69009" y="40927"/>
                  </a:lnTo>
                  <a:lnTo>
                    <a:pt x="74817" y="30663"/>
                  </a:lnTo>
                  <a:lnTo>
                    <a:pt x="81806" y="21103"/>
                  </a:lnTo>
                  <a:lnTo>
                    <a:pt x="89940" y="12698"/>
                  </a:lnTo>
                  <a:lnTo>
                    <a:pt x="99303" y="6254"/>
                  </a:lnTo>
                  <a:lnTo>
                    <a:pt x="109815" y="2036"/>
                  </a:lnTo>
                  <a:lnTo>
                    <a:pt x="120959" y="0"/>
                  </a:lnTo>
                  <a:lnTo>
                    <a:pt x="131898" y="62"/>
                  </a:lnTo>
                  <a:lnTo>
                    <a:pt x="142177" y="1954"/>
                  </a:lnTo>
                  <a:lnTo>
                    <a:pt x="151704" y="5306"/>
                  </a:lnTo>
                  <a:lnTo>
                    <a:pt x="160563" y="9755"/>
                  </a:lnTo>
                  <a:lnTo>
                    <a:pt x="168888" y="15004"/>
                  </a:lnTo>
                  <a:lnTo>
                    <a:pt x="176649" y="20982"/>
                  </a:lnTo>
                  <a:lnTo>
                    <a:pt x="183650" y="27826"/>
                  </a:lnTo>
                  <a:lnTo>
                    <a:pt x="189851" y="35546"/>
                  </a:lnTo>
                  <a:lnTo>
                    <a:pt x="195509" y="44188"/>
                  </a:lnTo>
                  <a:lnTo>
                    <a:pt x="201077" y="53900"/>
                  </a:lnTo>
                  <a:lnTo>
                    <a:pt x="206821" y="64665"/>
                  </a:lnTo>
                  <a:lnTo>
                    <a:pt x="212663" y="76487"/>
                  </a:lnTo>
                  <a:lnTo>
                    <a:pt x="218285" y="89480"/>
                  </a:lnTo>
                  <a:lnTo>
                    <a:pt x="223513" y="103592"/>
                  </a:lnTo>
                  <a:lnTo>
                    <a:pt x="228328" y="118644"/>
                  </a:lnTo>
                  <a:lnTo>
                    <a:pt x="232789" y="134426"/>
                  </a:lnTo>
                  <a:lnTo>
                    <a:pt x="236968" y="150745"/>
                  </a:lnTo>
                  <a:lnTo>
                    <a:pt x="240774" y="167449"/>
                  </a:lnTo>
                  <a:lnTo>
                    <a:pt x="243958" y="184422"/>
                  </a:lnTo>
                  <a:lnTo>
                    <a:pt x="246429" y="201571"/>
                  </a:lnTo>
                  <a:lnTo>
                    <a:pt x="248090" y="218510"/>
                  </a:lnTo>
                  <a:lnTo>
                    <a:pt x="248755" y="234584"/>
                  </a:lnTo>
                  <a:lnTo>
                    <a:pt x="248422" y="249516"/>
                  </a:lnTo>
                  <a:lnTo>
                    <a:pt x="247233" y="263679"/>
                  </a:lnTo>
                  <a:lnTo>
                    <a:pt x="245372" y="277877"/>
                  </a:lnTo>
                  <a:lnTo>
                    <a:pt x="243012" y="292588"/>
                  </a:lnTo>
                  <a:lnTo>
                    <a:pt x="240293" y="308099"/>
                  </a:lnTo>
                  <a:lnTo>
                    <a:pt x="237323" y="324663"/>
                  </a:lnTo>
                  <a:lnTo>
                    <a:pt x="234175" y="342292"/>
                  </a:lnTo>
                  <a:lnTo>
                    <a:pt x="230740" y="360676"/>
                  </a:lnTo>
                  <a:lnTo>
                    <a:pt x="226748" y="379308"/>
                  </a:lnTo>
                  <a:lnTo>
                    <a:pt x="222096" y="397868"/>
                  </a:lnTo>
                  <a:lnTo>
                    <a:pt x="216836" y="416074"/>
                  </a:lnTo>
                  <a:lnTo>
                    <a:pt x="211080" y="433604"/>
                  </a:lnTo>
                  <a:lnTo>
                    <a:pt x="204948" y="450349"/>
                  </a:lnTo>
                  <a:lnTo>
                    <a:pt x="198542" y="466050"/>
                  </a:lnTo>
                  <a:lnTo>
                    <a:pt x="191943" y="480230"/>
                  </a:lnTo>
                  <a:lnTo>
                    <a:pt x="185209" y="492771"/>
                  </a:lnTo>
                  <a:lnTo>
                    <a:pt x="178383" y="503855"/>
                  </a:lnTo>
                  <a:lnTo>
                    <a:pt x="171494" y="513776"/>
                  </a:lnTo>
                  <a:lnTo>
                    <a:pt x="164558" y="522830"/>
                  </a:lnTo>
                  <a:lnTo>
                    <a:pt x="157424" y="531423"/>
                  </a:lnTo>
                  <a:lnTo>
                    <a:pt x="149796" y="540048"/>
                  </a:lnTo>
                  <a:lnTo>
                    <a:pt x="141550" y="548961"/>
                  </a:lnTo>
                  <a:lnTo>
                    <a:pt x="132723" y="557898"/>
                  </a:lnTo>
                  <a:lnTo>
                    <a:pt x="123419" y="566212"/>
                  </a:lnTo>
                  <a:lnTo>
                    <a:pt x="113748" y="573570"/>
                  </a:lnTo>
                  <a:lnTo>
                    <a:pt x="103643" y="579643"/>
                  </a:lnTo>
                  <a:lnTo>
                    <a:pt x="92874" y="583966"/>
                  </a:lnTo>
                  <a:lnTo>
                    <a:pt x="81375" y="586456"/>
                  </a:lnTo>
                  <a:lnTo>
                    <a:pt x="69381" y="587177"/>
                  </a:lnTo>
                  <a:lnTo>
                    <a:pt x="57331" y="586156"/>
                  </a:lnTo>
                  <a:lnTo>
                    <a:pt x="45494" y="583580"/>
                  </a:lnTo>
                  <a:lnTo>
                    <a:pt x="34275" y="579582"/>
                  </a:lnTo>
                  <a:lnTo>
                    <a:pt x="24274" y="574159"/>
                  </a:lnTo>
                  <a:lnTo>
                    <a:pt x="15708" y="567435"/>
                  </a:lnTo>
                  <a:lnTo>
                    <a:pt x="8789" y="559481"/>
                  </a:lnTo>
                  <a:lnTo>
                    <a:pt x="3882" y="550240"/>
                  </a:lnTo>
                  <a:lnTo>
                    <a:pt x="993" y="539805"/>
                  </a:lnTo>
                  <a:lnTo>
                    <a:pt x="0" y="528544"/>
                  </a:lnTo>
                  <a:lnTo>
                    <a:pt x="837" y="516993"/>
                  </a:lnTo>
                  <a:lnTo>
                    <a:pt x="3290" y="505495"/>
                  </a:lnTo>
                  <a:lnTo>
                    <a:pt x="7205" y="494504"/>
                  </a:lnTo>
                  <a:lnTo>
                    <a:pt x="12573" y="484656"/>
                  </a:lnTo>
                  <a:lnTo>
                    <a:pt x="19264" y="476189"/>
                  </a:lnTo>
                  <a:lnTo>
                    <a:pt x="27366" y="469166"/>
                  </a:lnTo>
                  <a:lnTo>
                    <a:pt x="37239" y="463657"/>
                  </a:lnTo>
                  <a:lnTo>
                    <a:pt x="48917" y="459550"/>
                  </a:lnTo>
                  <a:lnTo>
                    <a:pt x="61996" y="456925"/>
                  </a:lnTo>
                  <a:lnTo>
                    <a:pt x="75838" y="456128"/>
                  </a:lnTo>
                  <a:lnTo>
                    <a:pt x="89999" y="457183"/>
                  </a:lnTo>
                  <a:lnTo>
                    <a:pt x="104251" y="459838"/>
                  </a:lnTo>
                  <a:lnTo>
                    <a:pt x="118498" y="463754"/>
                  </a:lnTo>
                  <a:lnTo>
                    <a:pt x="132700" y="468608"/>
                  </a:lnTo>
                  <a:lnTo>
                    <a:pt x="146524" y="474136"/>
                  </a:lnTo>
                  <a:lnTo>
                    <a:pt x="159362" y="480137"/>
                  </a:lnTo>
                  <a:lnTo>
                    <a:pt x="170971" y="486461"/>
                  </a:lnTo>
                  <a:lnTo>
                    <a:pt x="181751" y="492842"/>
                  </a:lnTo>
                  <a:lnTo>
                    <a:pt x="192525" y="498899"/>
                  </a:lnTo>
                  <a:lnTo>
                    <a:pt x="203775" y="504459"/>
                  </a:lnTo>
                  <a:lnTo>
                    <a:pt x="215469" y="509685"/>
                  </a:lnTo>
                  <a:lnTo>
                    <a:pt x="227253" y="514961"/>
                  </a:lnTo>
                  <a:lnTo>
                    <a:pt x="238889" y="520510"/>
                  </a:lnTo>
                  <a:lnTo>
                    <a:pt x="250296" y="526222"/>
                  </a:lnTo>
                  <a:lnTo>
                    <a:pt x="261481" y="531756"/>
                  </a:lnTo>
                  <a:lnTo>
                    <a:pt x="272483" y="536925"/>
                  </a:lnTo>
                  <a:lnTo>
                    <a:pt x="283345" y="541701"/>
                  </a:lnTo>
                  <a:lnTo>
                    <a:pt x="294104" y="546136"/>
                  </a:lnTo>
                  <a:lnTo>
                    <a:pt x="304786" y="550297"/>
                  </a:lnTo>
                  <a:lnTo>
                    <a:pt x="315343" y="554105"/>
                  </a:lnTo>
                  <a:lnTo>
                    <a:pt x="326906" y="557695"/>
                  </a:lnTo>
                  <a:lnTo>
                    <a:pt x="342725" y="561385"/>
                  </a:lnTo>
                  <a:lnTo>
                    <a:pt x="368290" y="56577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05616" y="2090117"/>
              <a:ext cx="301315" cy="489365"/>
            </a:xfrm>
            <a:custGeom>
              <a:avLst/>
              <a:gdLst/>
              <a:ahLst/>
              <a:cxnLst/>
              <a:rect l="0" t="0" r="0" b="0"/>
              <a:pathLst>
                <a:path w="301315" h="489365">
                  <a:moveTo>
                    <a:pt x="126342" y="36639"/>
                  </a:moveTo>
                  <a:lnTo>
                    <a:pt x="120475" y="45441"/>
                  </a:lnTo>
                  <a:lnTo>
                    <a:pt x="114910" y="53787"/>
                  </a:lnTo>
                  <a:lnTo>
                    <a:pt x="109111" y="62482"/>
                  </a:lnTo>
                  <a:lnTo>
                    <a:pt x="103030" y="71429"/>
                  </a:lnTo>
                  <a:lnTo>
                    <a:pt x="96700" y="80276"/>
                  </a:lnTo>
                  <a:lnTo>
                    <a:pt x="90172" y="88815"/>
                  </a:lnTo>
                  <a:lnTo>
                    <a:pt x="83496" y="97003"/>
                  </a:lnTo>
                  <a:lnTo>
                    <a:pt x="76714" y="104881"/>
                  </a:lnTo>
                  <a:lnTo>
                    <a:pt x="69841" y="112466"/>
                  </a:lnTo>
                  <a:lnTo>
                    <a:pt x="62394" y="118216"/>
                  </a:lnTo>
                  <a:lnTo>
                    <a:pt x="54613" y="119763"/>
                  </a:lnTo>
                  <a:lnTo>
                    <a:pt x="48209" y="117055"/>
                  </a:lnTo>
                  <a:lnTo>
                    <a:pt x="43881" y="110965"/>
                  </a:lnTo>
                  <a:lnTo>
                    <a:pt x="41557" y="102409"/>
                  </a:lnTo>
                  <a:lnTo>
                    <a:pt x="41043" y="92279"/>
                  </a:lnTo>
                  <a:lnTo>
                    <a:pt x="42253" y="81420"/>
                  </a:lnTo>
                  <a:lnTo>
                    <a:pt x="44981" y="70347"/>
                  </a:lnTo>
                  <a:lnTo>
                    <a:pt x="49093" y="59455"/>
                  </a:lnTo>
                  <a:lnTo>
                    <a:pt x="54599" y="49131"/>
                  </a:lnTo>
                  <a:lnTo>
                    <a:pt x="61377" y="39523"/>
                  </a:lnTo>
                  <a:lnTo>
                    <a:pt x="69198" y="30746"/>
                  </a:lnTo>
                  <a:lnTo>
                    <a:pt x="77819" y="22988"/>
                  </a:lnTo>
                  <a:lnTo>
                    <a:pt x="87029" y="16252"/>
                  </a:lnTo>
                  <a:lnTo>
                    <a:pt x="96823" y="10557"/>
                  </a:lnTo>
                  <a:lnTo>
                    <a:pt x="107382" y="6020"/>
                  </a:lnTo>
                  <a:lnTo>
                    <a:pt x="118737" y="2606"/>
                  </a:lnTo>
                  <a:lnTo>
                    <a:pt x="130464" y="464"/>
                  </a:lnTo>
                  <a:lnTo>
                    <a:pt x="141803" y="0"/>
                  </a:lnTo>
                  <a:lnTo>
                    <a:pt x="152354" y="1282"/>
                  </a:lnTo>
                  <a:lnTo>
                    <a:pt x="162065" y="4091"/>
                  </a:lnTo>
                  <a:lnTo>
                    <a:pt x="171048" y="8110"/>
                  </a:lnTo>
                  <a:lnTo>
                    <a:pt x="179460" y="13043"/>
                  </a:lnTo>
                  <a:lnTo>
                    <a:pt x="187450" y="18963"/>
                  </a:lnTo>
                  <a:lnTo>
                    <a:pt x="195137" y="26293"/>
                  </a:lnTo>
                  <a:lnTo>
                    <a:pt x="202598" y="35154"/>
                  </a:lnTo>
                  <a:lnTo>
                    <a:pt x="209407" y="45545"/>
                  </a:lnTo>
                  <a:lnTo>
                    <a:pt x="214689" y="57502"/>
                  </a:lnTo>
                  <a:lnTo>
                    <a:pt x="218088" y="70873"/>
                  </a:lnTo>
                  <a:lnTo>
                    <a:pt x="219724" y="85072"/>
                  </a:lnTo>
                  <a:lnTo>
                    <a:pt x="219916" y="99208"/>
                  </a:lnTo>
                  <a:lnTo>
                    <a:pt x="219005" y="112779"/>
                  </a:lnTo>
                  <a:lnTo>
                    <a:pt x="217124" y="125499"/>
                  </a:lnTo>
                  <a:lnTo>
                    <a:pt x="214200" y="137121"/>
                  </a:lnTo>
                  <a:lnTo>
                    <a:pt x="210276" y="147641"/>
                  </a:lnTo>
                  <a:lnTo>
                    <a:pt x="205508" y="157215"/>
                  </a:lnTo>
                  <a:lnTo>
                    <a:pt x="200084" y="166048"/>
                  </a:lnTo>
                  <a:lnTo>
                    <a:pt x="194231" y="174297"/>
                  </a:lnTo>
                  <a:lnTo>
                    <a:pt x="190021" y="180941"/>
                  </a:lnTo>
                  <a:lnTo>
                    <a:pt x="189940" y="184934"/>
                  </a:lnTo>
                  <a:lnTo>
                    <a:pt x="193306" y="187427"/>
                  </a:lnTo>
                  <a:lnTo>
                    <a:pt x="199052" y="189644"/>
                  </a:lnTo>
                  <a:lnTo>
                    <a:pt x="206394" y="192410"/>
                  </a:lnTo>
                  <a:lnTo>
                    <a:pt x="214802" y="196034"/>
                  </a:lnTo>
                  <a:lnTo>
                    <a:pt x="223918" y="200505"/>
                  </a:lnTo>
                  <a:lnTo>
                    <a:pt x="233506" y="205684"/>
                  </a:lnTo>
                  <a:lnTo>
                    <a:pt x="243399" y="211414"/>
                  </a:lnTo>
                  <a:lnTo>
                    <a:pt x="253164" y="217879"/>
                  </a:lnTo>
                  <a:lnTo>
                    <a:pt x="262117" y="225578"/>
                  </a:lnTo>
                  <a:lnTo>
                    <a:pt x="269954" y="234683"/>
                  </a:lnTo>
                  <a:lnTo>
                    <a:pt x="276708" y="245070"/>
                  </a:lnTo>
                  <a:lnTo>
                    <a:pt x="282561" y="256490"/>
                  </a:lnTo>
                  <a:lnTo>
                    <a:pt x="287718" y="268693"/>
                  </a:lnTo>
                  <a:lnTo>
                    <a:pt x="292200" y="281462"/>
                  </a:lnTo>
                  <a:lnTo>
                    <a:pt x="295847" y="294632"/>
                  </a:lnTo>
                  <a:lnTo>
                    <a:pt x="298633" y="308086"/>
                  </a:lnTo>
                  <a:lnTo>
                    <a:pt x="300506" y="321898"/>
                  </a:lnTo>
                  <a:lnTo>
                    <a:pt x="301314" y="336316"/>
                  </a:lnTo>
                  <a:lnTo>
                    <a:pt x="301074" y="351423"/>
                  </a:lnTo>
                  <a:lnTo>
                    <a:pt x="299776" y="366993"/>
                  </a:lnTo>
                  <a:lnTo>
                    <a:pt x="297310" y="382598"/>
                  </a:lnTo>
                  <a:lnTo>
                    <a:pt x="293721" y="397976"/>
                  </a:lnTo>
                  <a:lnTo>
                    <a:pt x="289024" y="412725"/>
                  </a:lnTo>
                  <a:lnTo>
                    <a:pt x="283122" y="426250"/>
                  </a:lnTo>
                  <a:lnTo>
                    <a:pt x="276072" y="438339"/>
                  </a:lnTo>
                  <a:lnTo>
                    <a:pt x="267899" y="448948"/>
                  </a:lnTo>
                  <a:lnTo>
                    <a:pt x="258510" y="458016"/>
                  </a:lnTo>
                  <a:lnTo>
                    <a:pt x="247971" y="465671"/>
                  </a:lnTo>
                  <a:lnTo>
                    <a:pt x="236471" y="472000"/>
                  </a:lnTo>
                  <a:lnTo>
                    <a:pt x="224227" y="476970"/>
                  </a:lnTo>
                  <a:lnTo>
                    <a:pt x="211432" y="480688"/>
                  </a:lnTo>
                  <a:lnTo>
                    <a:pt x="198078" y="483375"/>
                  </a:lnTo>
                  <a:lnTo>
                    <a:pt x="183975" y="485269"/>
                  </a:lnTo>
                  <a:lnTo>
                    <a:pt x="169083" y="486580"/>
                  </a:lnTo>
                  <a:lnTo>
                    <a:pt x="153659" y="487309"/>
                  </a:lnTo>
                  <a:lnTo>
                    <a:pt x="138152" y="487274"/>
                  </a:lnTo>
                  <a:lnTo>
                    <a:pt x="122831" y="486436"/>
                  </a:lnTo>
                  <a:lnTo>
                    <a:pt x="107781" y="484891"/>
                  </a:lnTo>
                  <a:lnTo>
                    <a:pt x="92989" y="482783"/>
                  </a:lnTo>
                  <a:lnTo>
                    <a:pt x="78418" y="480267"/>
                  </a:lnTo>
                  <a:lnTo>
                    <a:pt x="64345" y="477951"/>
                  </a:lnTo>
                  <a:lnTo>
                    <a:pt x="51340" y="476848"/>
                  </a:lnTo>
                  <a:lnTo>
                    <a:pt x="39637" y="477403"/>
                  </a:lnTo>
                  <a:lnTo>
                    <a:pt x="29441" y="479249"/>
                  </a:lnTo>
                  <a:lnTo>
                    <a:pt x="20099" y="481670"/>
                  </a:lnTo>
                  <a:lnTo>
                    <a:pt x="10791" y="484884"/>
                  </a:lnTo>
                  <a:lnTo>
                    <a:pt x="0" y="48936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58342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47924" y="2050431"/>
              <a:ext cx="245511" cy="540371"/>
            </a:xfrm>
            <a:custGeom>
              <a:avLst/>
              <a:gdLst/>
              <a:ahLst/>
              <a:cxnLst/>
              <a:rect l="0" t="0" r="0" b="0"/>
              <a:pathLst>
                <a:path w="245511" h="540371">
                  <a:moveTo>
                    <a:pt x="194729" y="150024"/>
                  </a:moveTo>
                  <a:lnTo>
                    <a:pt x="185927" y="155959"/>
                  </a:lnTo>
                  <a:lnTo>
                    <a:pt x="177580" y="162164"/>
                  </a:lnTo>
                  <a:lnTo>
                    <a:pt x="168882" y="169264"/>
                  </a:lnTo>
                  <a:lnTo>
                    <a:pt x="159761" y="177377"/>
                  </a:lnTo>
                  <a:lnTo>
                    <a:pt x="150266" y="186672"/>
                  </a:lnTo>
                  <a:lnTo>
                    <a:pt x="140474" y="197124"/>
                  </a:lnTo>
                  <a:lnTo>
                    <a:pt x="130460" y="208722"/>
                  </a:lnTo>
                  <a:lnTo>
                    <a:pt x="120286" y="221557"/>
                  </a:lnTo>
                  <a:lnTo>
                    <a:pt x="110004" y="235559"/>
                  </a:lnTo>
                  <a:lnTo>
                    <a:pt x="99813" y="250536"/>
                  </a:lnTo>
                  <a:lnTo>
                    <a:pt x="90043" y="266267"/>
                  </a:lnTo>
                  <a:lnTo>
                    <a:pt x="80842" y="282551"/>
                  </a:lnTo>
                  <a:lnTo>
                    <a:pt x="72190" y="299232"/>
                  </a:lnTo>
                  <a:lnTo>
                    <a:pt x="63991" y="316189"/>
                  </a:lnTo>
                  <a:lnTo>
                    <a:pt x="56146" y="333332"/>
                  </a:lnTo>
                  <a:lnTo>
                    <a:pt x="48723" y="350437"/>
                  </a:lnTo>
                  <a:lnTo>
                    <a:pt x="41958" y="367155"/>
                  </a:lnTo>
                  <a:lnTo>
                    <a:pt x="35928" y="383327"/>
                  </a:lnTo>
                  <a:lnTo>
                    <a:pt x="30725" y="398968"/>
                  </a:lnTo>
                  <a:lnTo>
                    <a:pt x="26529" y="414164"/>
                  </a:lnTo>
                  <a:lnTo>
                    <a:pt x="23346" y="429015"/>
                  </a:lnTo>
                  <a:lnTo>
                    <a:pt x="21361" y="443447"/>
                  </a:lnTo>
                  <a:lnTo>
                    <a:pt x="21003" y="457226"/>
                  </a:lnTo>
                  <a:lnTo>
                    <a:pt x="22356" y="470270"/>
                  </a:lnTo>
                  <a:lnTo>
                    <a:pt x="25213" y="482489"/>
                  </a:lnTo>
                  <a:lnTo>
                    <a:pt x="29265" y="493703"/>
                  </a:lnTo>
                  <a:lnTo>
                    <a:pt x="34214" y="503908"/>
                  </a:lnTo>
                  <a:lnTo>
                    <a:pt x="39976" y="513084"/>
                  </a:lnTo>
                  <a:lnTo>
                    <a:pt x="46667" y="521109"/>
                  </a:lnTo>
                  <a:lnTo>
                    <a:pt x="54277" y="528019"/>
                  </a:lnTo>
                  <a:lnTo>
                    <a:pt x="62673" y="533660"/>
                  </a:lnTo>
                  <a:lnTo>
                    <a:pt x="71688" y="537627"/>
                  </a:lnTo>
                  <a:lnTo>
                    <a:pt x="81156" y="539846"/>
                  </a:lnTo>
                  <a:lnTo>
                    <a:pt x="90785" y="540370"/>
                  </a:lnTo>
                  <a:lnTo>
                    <a:pt x="100170" y="539210"/>
                  </a:lnTo>
                  <a:lnTo>
                    <a:pt x="109114" y="536537"/>
                  </a:lnTo>
                  <a:lnTo>
                    <a:pt x="117763" y="532473"/>
                  </a:lnTo>
                  <a:lnTo>
                    <a:pt x="126491" y="527004"/>
                  </a:lnTo>
                  <a:lnTo>
                    <a:pt x="135510" y="520249"/>
                  </a:lnTo>
                  <a:lnTo>
                    <a:pt x="144704" y="512274"/>
                  </a:lnTo>
                  <a:lnTo>
                    <a:pt x="153730" y="503019"/>
                  </a:lnTo>
                  <a:lnTo>
                    <a:pt x="162388" y="492570"/>
                  </a:lnTo>
                  <a:lnTo>
                    <a:pt x="170320" y="481130"/>
                  </a:lnTo>
                  <a:lnTo>
                    <a:pt x="176962" y="468927"/>
                  </a:lnTo>
                  <a:lnTo>
                    <a:pt x="182128" y="456154"/>
                  </a:lnTo>
                  <a:lnTo>
                    <a:pt x="185951" y="442645"/>
                  </a:lnTo>
                  <a:lnTo>
                    <a:pt x="188691" y="427905"/>
                  </a:lnTo>
                  <a:lnTo>
                    <a:pt x="190607" y="411778"/>
                  </a:lnTo>
                  <a:lnTo>
                    <a:pt x="191761" y="394880"/>
                  </a:lnTo>
                  <a:lnTo>
                    <a:pt x="192020" y="378376"/>
                  </a:lnTo>
                  <a:lnTo>
                    <a:pt x="191374" y="362908"/>
                  </a:lnTo>
                  <a:lnTo>
                    <a:pt x="189620" y="348592"/>
                  </a:lnTo>
                  <a:lnTo>
                    <a:pt x="186307" y="335290"/>
                  </a:lnTo>
                  <a:lnTo>
                    <a:pt x="181333" y="322788"/>
                  </a:lnTo>
                  <a:lnTo>
                    <a:pt x="174890" y="310883"/>
                  </a:lnTo>
                  <a:lnTo>
                    <a:pt x="167277" y="299407"/>
                  </a:lnTo>
                  <a:lnTo>
                    <a:pt x="158787" y="288236"/>
                  </a:lnTo>
                  <a:lnTo>
                    <a:pt x="149665" y="277442"/>
                  </a:lnTo>
                  <a:lnTo>
                    <a:pt x="140097" y="267266"/>
                  </a:lnTo>
                  <a:lnTo>
                    <a:pt x="130216" y="257787"/>
                  </a:lnTo>
                  <a:lnTo>
                    <a:pt x="119955" y="248778"/>
                  </a:lnTo>
                  <a:lnTo>
                    <a:pt x="109074" y="239808"/>
                  </a:lnTo>
                  <a:lnTo>
                    <a:pt x="97501" y="230627"/>
                  </a:lnTo>
                  <a:lnTo>
                    <a:pt x="85625" y="221324"/>
                  </a:lnTo>
                  <a:lnTo>
                    <a:pt x="74186" y="212225"/>
                  </a:lnTo>
                  <a:lnTo>
                    <a:pt x="63567" y="203510"/>
                  </a:lnTo>
                  <a:lnTo>
                    <a:pt x="53812" y="195200"/>
                  </a:lnTo>
                  <a:lnTo>
                    <a:pt x="44798" y="187240"/>
                  </a:lnTo>
                  <a:lnTo>
                    <a:pt x="36370" y="179548"/>
                  </a:lnTo>
                  <a:lnTo>
                    <a:pt x="28540" y="171892"/>
                  </a:lnTo>
                  <a:lnTo>
                    <a:pt x="21493" y="163905"/>
                  </a:lnTo>
                  <a:lnTo>
                    <a:pt x="15270" y="155410"/>
                  </a:lnTo>
                  <a:lnTo>
                    <a:pt x="9937" y="146245"/>
                  </a:lnTo>
                  <a:lnTo>
                    <a:pt x="5652" y="136182"/>
                  </a:lnTo>
                  <a:lnTo>
                    <a:pt x="2410" y="125191"/>
                  </a:lnTo>
                  <a:lnTo>
                    <a:pt x="385" y="113556"/>
                  </a:lnTo>
                  <a:lnTo>
                    <a:pt x="0" y="101754"/>
                  </a:lnTo>
                  <a:lnTo>
                    <a:pt x="1340" y="90083"/>
                  </a:lnTo>
                  <a:lnTo>
                    <a:pt x="4357" y="78807"/>
                  </a:lnTo>
                  <a:lnTo>
                    <a:pt x="9049" y="68235"/>
                  </a:lnTo>
                  <a:lnTo>
                    <a:pt x="15242" y="58465"/>
                  </a:lnTo>
                  <a:lnTo>
                    <a:pt x="22653" y="49582"/>
                  </a:lnTo>
                  <a:lnTo>
                    <a:pt x="30990" y="41754"/>
                  </a:lnTo>
                  <a:lnTo>
                    <a:pt x="40001" y="34967"/>
                  </a:lnTo>
                  <a:lnTo>
                    <a:pt x="49490" y="29069"/>
                  </a:lnTo>
                  <a:lnTo>
                    <a:pt x="59311" y="23864"/>
                  </a:lnTo>
                  <a:lnTo>
                    <a:pt x="69362" y="19174"/>
                  </a:lnTo>
                  <a:lnTo>
                    <a:pt x="79569" y="14852"/>
                  </a:lnTo>
                  <a:lnTo>
                    <a:pt x="89881" y="10788"/>
                  </a:lnTo>
                  <a:lnTo>
                    <a:pt x="100273" y="6912"/>
                  </a:lnTo>
                  <a:lnTo>
                    <a:pt x="111051" y="3495"/>
                  </a:lnTo>
                  <a:lnTo>
                    <a:pt x="122811" y="1112"/>
                  </a:lnTo>
                  <a:lnTo>
                    <a:pt x="135793" y="0"/>
                  </a:lnTo>
                  <a:lnTo>
                    <a:pt x="149598" y="238"/>
                  </a:lnTo>
                  <a:lnTo>
                    <a:pt x="163404" y="1918"/>
                  </a:lnTo>
                  <a:lnTo>
                    <a:pt x="176721" y="4940"/>
                  </a:lnTo>
                  <a:lnTo>
                    <a:pt x="189253" y="9070"/>
                  </a:lnTo>
                  <a:lnTo>
                    <a:pt x="200743" y="14050"/>
                  </a:lnTo>
                  <a:lnTo>
                    <a:pt x="211166" y="19660"/>
                  </a:lnTo>
                  <a:lnTo>
                    <a:pt x="220504" y="25881"/>
                  </a:lnTo>
                  <a:lnTo>
                    <a:pt x="228645" y="32888"/>
                  </a:lnTo>
                  <a:lnTo>
                    <a:pt x="235632" y="40718"/>
                  </a:lnTo>
                  <a:lnTo>
                    <a:pt x="241156" y="49434"/>
                  </a:lnTo>
                  <a:lnTo>
                    <a:pt x="244514" y="59195"/>
                  </a:lnTo>
                  <a:lnTo>
                    <a:pt x="245510" y="69987"/>
                  </a:lnTo>
                  <a:lnTo>
                    <a:pt x="244399" y="81659"/>
                  </a:lnTo>
                  <a:lnTo>
                    <a:pt x="241603" y="94019"/>
                  </a:lnTo>
                  <a:lnTo>
                    <a:pt x="237544" y="106882"/>
                  </a:lnTo>
                  <a:lnTo>
                    <a:pt x="232737" y="119943"/>
                  </a:lnTo>
                  <a:lnTo>
                    <a:pt x="227761" y="132784"/>
                  </a:lnTo>
                  <a:lnTo>
                    <a:pt x="222946" y="145184"/>
                  </a:lnTo>
                  <a:lnTo>
                    <a:pt x="218550" y="156667"/>
                  </a:lnTo>
                  <a:lnTo>
                    <a:pt x="214428" y="167543"/>
                  </a:lnTo>
                  <a:lnTo>
                    <a:pt x="210222" y="178766"/>
                  </a:lnTo>
                  <a:lnTo>
                    <a:pt x="205257" y="19213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15937" y="2958507"/>
            <a:ext cx="2642654" cy="800167"/>
            <a:chOff x="715937" y="2958507"/>
            <a:chExt cx="2642654" cy="800167"/>
          </a:xfrm>
        </p:grpSpPr>
        <p:sp>
          <p:nvSpPr>
            <p:cNvPr id="31" name="Freeform 30"/>
            <p:cNvSpPr/>
            <p:nvPr/>
          </p:nvSpPr>
          <p:spPr>
            <a:xfrm>
              <a:off x="810694" y="337964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8730" y="5"/>
                  </a:lnTo>
                  <a:lnTo>
                    <a:pt x="126555" y="178"/>
                  </a:lnTo>
                  <a:lnTo>
                    <a:pt x="113025" y="826"/>
                  </a:lnTo>
                  <a:lnTo>
                    <a:pt x="99015" y="2075"/>
                  </a:lnTo>
                  <a:lnTo>
                    <a:pt x="84855" y="3727"/>
                  </a:lnTo>
                  <a:lnTo>
                    <a:pt x="70670" y="5376"/>
                  </a:lnTo>
                  <a:lnTo>
                    <a:pt x="56521" y="6778"/>
                  </a:lnTo>
                  <a:lnTo>
                    <a:pt x="43023" y="7874"/>
                  </a:lnTo>
                  <a:lnTo>
                    <a:pt x="30037" y="8802"/>
                  </a:lnTo>
                  <a:lnTo>
                    <a:pt x="16421" y="9640"/>
                  </a:ln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95005" y="3074321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4" y="54616"/>
                  </a:lnTo>
                  <a:lnTo>
                    <a:pt x="177" y="74080"/>
                  </a:lnTo>
                  <a:lnTo>
                    <a:pt x="825" y="94506"/>
                  </a:lnTo>
                  <a:lnTo>
                    <a:pt x="2074" y="115379"/>
                  </a:lnTo>
                  <a:lnTo>
                    <a:pt x="3727" y="136103"/>
                  </a:lnTo>
                  <a:lnTo>
                    <a:pt x="5375" y="155937"/>
                  </a:lnTo>
                  <a:lnTo>
                    <a:pt x="6782" y="174583"/>
                  </a:lnTo>
                  <a:lnTo>
                    <a:pt x="8048" y="192577"/>
                  </a:lnTo>
                  <a:lnTo>
                    <a:pt x="9504" y="211041"/>
                  </a:lnTo>
                  <a:lnTo>
                    <a:pt x="11331" y="230581"/>
                  </a:lnTo>
                  <a:lnTo>
                    <a:pt x="13389" y="251134"/>
                  </a:lnTo>
                  <a:lnTo>
                    <a:pt x="15316" y="272244"/>
                  </a:lnTo>
                  <a:lnTo>
                    <a:pt x="16910" y="293557"/>
                  </a:lnTo>
                  <a:lnTo>
                    <a:pt x="18133" y="314734"/>
                  </a:lnTo>
                  <a:lnTo>
                    <a:pt x="19029" y="335398"/>
                  </a:lnTo>
                  <a:lnTo>
                    <a:pt x="19666" y="355397"/>
                  </a:lnTo>
                  <a:lnTo>
                    <a:pt x="20110" y="374604"/>
                  </a:lnTo>
                  <a:lnTo>
                    <a:pt x="20416" y="392822"/>
                  </a:lnTo>
                  <a:lnTo>
                    <a:pt x="20625" y="410026"/>
                  </a:lnTo>
                  <a:lnTo>
                    <a:pt x="20767" y="425753"/>
                  </a:lnTo>
                  <a:lnTo>
                    <a:pt x="20878" y="440561"/>
                  </a:lnTo>
                  <a:lnTo>
                    <a:pt x="20969" y="455754"/>
                  </a:lnTo>
                  <a:lnTo>
                    <a:pt x="21057" y="47378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60277" y="2985980"/>
              <a:ext cx="371724" cy="543260"/>
            </a:xfrm>
            <a:custGeom>
              <a:avLst/>
              <a:gdLst/>
              <a:ahLst/>
              <a:cxnLst/>
              <a:rect l="0" t="0" r="0" b="0"/>
              <a:pathLst>
                <a:path w="371724" h="543260">
                  <a:moveTo>
                    <a:pt x="76925" y="35698"/>
                  </a:moveTo>
                  <a:lnTo>
                    <a:pt x="73991" y="47433"/>
                  </a:lnTo>
                  <a:lnTo>
                    <a:pt x="71208" y="58563"/>
                  </a:lnTo>
                  <a:lnTo>
                    <a:pt x="68309" y="70156"/>
                  </a:lnTo>
                  <a:lnTo>
                    <a:pt x="65269" y="82144"/>
                  </a:lnTo>
                  <a:lnTo>
                    <a:pt x="62104" y="94156"/>
                  </a:lnTo>
                  <a:lnTo>
                    <a:pt x="58840" y="105959"/>
                  </a:lnTo>
                  <a:lnTo>
                    <a:pt x="55502" y="117485"/>
                  </a:lnTo>
                  <a:lnTo>
                    <a:pt x="52111" y="128754"/>
                  </a:lnTo>
                  <a:lnTo>
                    <a:pt x="48706" y="139736"/>
                  </a:lnTo>
                  <a:lnTo>
                    <a:pt x="46166" y="147757"/>
                  </a:lnTo>
                  <a:lnTo>
                    <a:pt x="45537" y="149432"/>
                  </a:lnTo>
                  <a:lnTo>
                    <a:pt x="46429" y="145797"/>
                  </a:lnTo>
                  <a:lnTo>
                    <a:pt x="48464" y="138547"/>
                  </a:lnTo>
                  <a:lnTo>
                    <a:pt x="51581" y="128938"/>
                  </a:lnTo>
                  <a:lnTo>
                    <a:pt x="55678" y="117799"/>
                  </a:lnTo>
                  <a:lnTo>
                    <a:pt x="60585" y="105667"/>
                  </a:lnTo>
                  <a:lnTo>
                    <a:pt x="66113" y="92886"/>
                  </a:lnTo>
                  <a:lnTo>
                    <a:pt x="72101" y="79688"/>
                  </a:lnTo>
                  <a:lnTo>
                    <a:pt x="78582" y="66547"/>
                  </a:lnTo>
                  <a:lnTo>
                    <a:pt x="85766" y="54171"/>
                  </a:lnTo>
                  <a:lnTo>
                    <a:pt x="93711" y="42887"/>
                  </a:lnTo>
                  <a:lnTo>
                    <a:pt x="102334" y="32834"/>
                  </a:lnTo>
                  <a:lnTo>
                    <a:pt x="111502" y="24145"/>
                  </a:lnTo>
                  <a:lnTo>
                    <a:pt x="121082" y="16749"/>
                  </a:lnTo>
                  <a:lnTo>
                    <a:pt x="131125" y="10593"/>
                  </a:lnTo>
                  <a:lnTo>
                    <a:pt x="141852" y="5741"/>
                  </a:lnTo>
                  <a:lnTo>
                    <a:pt x="153325" y="2115"/>
                  </a:lnTo>
                  <a:lnTo>
                    <a:pt x="165300" y="0"/>
                  </a:lnTo>
                  <a:lnTo>
                    <a:pt x="177337" y="85"/>
                  </a:lnTo>
                  <a:lnTo>
                    <a:pt x="189171" y="2554"/>
                  </a:lnTo>
                  <a:lnTo>
                    <a:pt x="200557" y="7144"/>
                  </a:lnTo>
                  <a:lnTo>
                    <a:pt x="211204" y="13430"/>
                  </a:lnTo>
                  <a:lnTo>
                    <a:pt x="221025" y="20994"/>
                  </a:lnTo>
                  <a:lnTo>
                    <a:pt x="229941" y="29647"/>
                  </a:lnTo>
                  <a:lnTo>
                    <a:pt x="237792" y="39424"/>
                  </a:lnTo>
                  <a:lnTo>
                    <a:pt x="244594" y="50264"/>
                  </a:lnTo>
                  <a:lnTo>
                    <a:pt x="250503" y="62322"/>
                  </a:lnTo>
                  <a:lnTo>
                    <a:pt x="255714" y="76012"/>
                  </a:lnTo>
                  <a:lnTo>
                    <a:pt x="260404" y="91413"/>
                  </a:lnTo>
                  <a:lnTo>
                    <a:pt x="264556" y="108317"/>
                  </a:lnTo>
                  <a:lnTo>
                    <a:pt x="267973" y="126412"/>
                  </a:lnTo>
                  <a:lnTo>
                    <a:pt x="270606" y="145396"/>
                  </a:lnTo>
                  <a:lnTo>
                    <a:pt x="272545" y="164853"/>
                  </a:lnTo>
                  <a:lnTo>
                    <a:pt x="273928" y="184288"/>
                  </a:lnTo>
                  <a:lnTo>
                    <a:pt x="274892" y="203435"/>
                  </a:lnTo>
                  <a:lnTo>
                    <a:pt x="275387" y="222393"/>
                  </a:lnTo>
                  <a:lnTo>
                    <a:pt x="275195" y="241502"/>
                  </a:lnTo>
                  <a:lnTo>
                    <a:pt x="274252" y="260954"/>
                  </a:lnTo>
                  <a:lnTo>
                    <a:pt x="272635" y="280784"/>
                  </a:lnTo>
                  <a:lnTo>
                    <a:pt x="270479" y="300942"/>
                  </a:lnTo>
                  <a:lnTo>
                    <a:pt x="267918" y="321347"/>
                  </a:lnTo>
                  <a:lnTo>
                    <a:pt x="265063" y="341440"/>
                  </a:lnTo>
                  <a:lnTo>
                    <a:pt x="262001" y="360246"/>
                  </a:lnTo>
                  <a:lnTo>
                    <a:pt x="258791" y="377339"/>
                  </a:lnTo>
                  <a:lnTo>
                    <a:pt x="255314" y="392950"/>
                  </a:lnTo>
                  <a:lnTo>
                    <a:pt x="251294" y="407670"/>
                  </a:lnTo>
                  <a:lnTo>
                    <a:pt x="246619" y="421943"/>
                  </a:lnTo>
                  <a:lnTo>
                    <a:pt x="241174" y="435855"/>
                  </a:lnTo>
                  <a:lnTo>
                    <a:pt x="234761" y="449218"/>
                  </a:lnTo>
                  <a:lnTo>
                    <a:pt x="227374" y="461952"/>
                  </a:lnTo>
                  <a:lnTo>
                    <a:pt x="219312" y="473946"/>
                  </a:lnTo>
                  <a:lnTo>
                    <a:pt x="211063" y="485001"/>
                  </a:lnTo>
                  <a:lnTo>
                    <a:pt x="202920" y="495098"/>
                  </a:lnTo>
                  <a:lnTo>
                    <a:pt x="194827" y="504198"/>
                  </a:lnTo>
                  <a:lnTo>
                    <a:pt x="186481" y="512173"/>
                  </a:lnTo>
                  <a:lnTo>
                    <a:pt x="177713" y="519057"/>
                  </a:lnTo>
                  <a:lnTo>
                    <a:pt x="168349" y="525021"/>
                  </a:lnTo>
                  <a:lnTo>
                    <a:pt x="158144" y="530269"/>
                  </a:lnTo>
                  <a:lnTo>
                    <a:pt x="147055" y="534980"/>
                  </a:lnTo>
                  <a:lnTo>
                    <a:pt x="135353" y="538975"/>
                  </a:lnTo>
                  <a:lnTo>
                    <a:pt x="123505" y="541755"/>
                  </a:lnTo>
                  <a:lnTo>
                    <a:pt x="111798" y="543142"/>
                  </a:lnTo>
                  <a:lnTo>
                    <a:pt x="100328" y="543259"/>
                  </a:lnTo>
                  <a:lnTo>
                    <a:pt x="89095" y="542350"/>
                  </a:lnTo>
                  <a:lnTo>
                    <a:pt x="78061" y="540659"/>
                  </a:lnTo>
                  <a:lnTo>
                    <a:pt x="67347" y="538237"/>
                  </a:lnTo>
                  <a:lnTo>
                    <a:pt x="57218" y="534941"/>
                  </a:lnTo>
                  <a:lnTo>
                    <a:pt x="47773" y="530765"/>
                  </a:lnTo>
                  <a:lnTo>
                    <a:pt x="38954" y="525826"/>
                  </a:lnTo>
                  <a:lnTo>
                    <a:pt x="30643" y="520287"/>
                  </a:lnTo>
                  <a:lnTo>
                    <a:pt x="22727" y="514292"/>
                  </a:lnTo>
                  <a:lnTo>
                    <a:pt x="15427" y="507637"/>
                  </a:lnTo>
                  <a:lnTo>
                    <a:pt x="9276" y="499807"/>
                  </a:lnTo>
                  <a:lnTo>
                    <a:pt x="4481" y="490615"/>
                  </a:lnTo>
                  <a:lnTo>
                    <a:pt x="1262" y="480340"/>
                  </a:lnTo>
                  <a:lnTo>
                    <a:pt x="0" y="469526"/>
                  </a:lnTo>
                  <a:lnTo>
                    <a:pt x="710" y="458553"/>
                  </a:lnTo>
                  <a:lnTo>
                    <a:pt x="3120" y="447763"/>
                  </a:lnTo>
                  <a:lnTo>
                    <a:pt x="6863" y="437524"/>
                  </a:lnTo>
                  <a:lnTo>
                    <a:pt x="11602" y="427977"/>
                  </a:lnTo>
                  <a:lnTo>
                    <a:pt x="17221" y="419075"/>
                  </a:lnTo>
                  <a:lnTo>
                    <a:pt x="23815" y="410702"/>
                  </a:lnTo>
                  <a:lnTo>
                    <a:pt x="31360" y="402732"/>
                  </a:lnTo>
                  <a:lnTo>
                    <a:pt x="39714" y="395055"/>
                  </a:lnTo>
                  <a:lnTo>
                    <a:pt x="48699" y="387585"/>
                  </a:lnTo>
                  <a:lnTo>
                    <a:pt x="58158" y="380269"/>
                  </a:lnTo>
                  <a:lnTo>
                    <a:pt x="68119" y="373388"/>
                  </a:lnTo>
                  <a:lnTo>
                    <a:pt x="78792" y="367526"/>
                  </a:lnTo>
                  <a:lnTo>
                    <a:pt x="90232" y="362924"/>
                  </a:lnTo>
                  <a:lnTo>
                    <a:pt x="102355" y="359666"/>
                  </a:lnTo>
                  <a:lnTo>
                    <a:pt x="115025" y="357846"/>
                  </a:lnTo>
                  <a:lnTo>
                    <a:pt x="128101" y="357365"/>
                  </a:lnTo>
                  <a:lnTo>
                    <a:pt x="141305" y="357989"/>
                  </a:lnTo>
                  <a:lnTo>
                    <a:pt x="154244" y="359463"/>
                  </a:lnTo>
                  <a:lnTo>
                    <a:pt x="166721" y="361564"/>
                  </a:lnTo>
                  <a:lnTo>
                    <a:pt x="178727" y="364277"/>
                  </a:lnTo>
                  <a:lnTo>
                    <a:pt x="190329" y="367776"/>
                  </a:lnTo>
                  <a:lnTo>
                    <a:pt x="201618" y="372092"/>
                  </a:lnTo>
                  <a:lnTo>
                    <a:pt x="212675" y="377126"/>
                  </a:lnTo>
                  <a:lnTo>
                    <a:pt x="223566" y="382730"/>
                  </a:lnTo>
                  <a:lnTo>
                    <a:pt x="234337" y="388765"/>
                  </a:lnTo>
                  <a:lnTo>
                    <a:pt x="244861" y="395274"/>
                  </a:lnTo>
                  <a:lnTo>
                    <a:pt x="254854" y="402476"/>
                  </a:lnTo>
                  <a:lnTo>
                    <a:pt x="264209" y="410423"/>
                  </a:lnTo>
                  <a:lnTo>
                    <a:pt x="273136" y="418709"/>
                  </a:lnTo>
                  <a:lnTo>
                    <a:pt x="282051" y="426584"/>
                  </a:lnTo>
                  <a:lnTo>
                    <a:pt x="291204" y="433651"/>
                  </a:lnTo>
                  <a:lnTo>
                    <a:pt x="300828" y="439700"/>
                  </a:lnTo>
                  <a:lnTo>
                    <a:pt x="311207" y="444540"/>
                  </a:lnTo>
                  <a:lnTo>
                    <a:pt x="322399" y="448198"/>
                  </a:lnTo>
                  <a:lnTo>
                    <a:pt x="333705" y="450864"/>
                  </a:lnTo>
                  <a:lnTo>
                    <a:pt x="344886" y="453042"/>
                  </a:lnTo>
                  <a:lnTo>
                    <a:pt x="356924" y="454923"/>
                  </a:lnTo>
                  <a:lnTo>
                    <a:pt x="371723" y="456838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32041" y="33901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86417" y="2958507"/>
              <a:ext cx="220772" cy="465667"/>
            </a:xfrm>
            <a:custGeom>
              <a:avLst/>
              <a:gdLst/>
              <a:ahLst/>
              <a:cxnLst/>
              <a:rect l="0" t="0" r="0" b="0"/>
              <a:pathLst>
                <a:path w="220772" h="465667">
                  <a:moveTo>
                    <a:pt x="135179" y="0"/>
                  </a:moveTo>
                  <a:lnTo>
                    <a:pt x="129311" y="8869"/>
                  </a:lnTo>
                  <a:lnTo>
                    <a:pt x="123747" y="17856"/>
                  </a:lnTo>
                  <a:lnTo>
                    <a:pt x="117948" y="27856"/>
                  </a:lnTo>
                  <a:lnTo>
                    <a:pt x="111867" y="39009"/>
                  </a:lnTo>
                  <a:lnTo>
                    <a:pt x="105537" y="51469"/>
                  </a:lnTo>
                  <a:lnTo>
                    <a:pt x="99009" y="65180"/>
                  </a:lnTo>
                  <a:lnTo>
                    <a:pt x="92333" y="79944"/>
                  </a:lnTo>
                  <a:lnTo>
                    <a:pt x="85551" y="95521"/>
                  </a:lnTo>
                  <a:lnTo>
                    <a:pt x="78697" y="111690"/>
                  </a:lnTo>
                  <a:lnTo>
                    <a:pt x="71961" y="127951"/>
                  </a:lnTo>
                  <a:lnTo>
                    <a:pt x="65664" y="143561"/>
                  </a:lnTo>
                  <a:lnTo>
                    <a:pt x="59943" y="158176"/>
                  </a:lnTo>
                  <a:lnTo>
                    <a:pt x="54611" y="172126"/>
                  </a:lnTo>
                  <a:lnTo>
                    <a:pt x="49262" y="186180"/>
                  </a:lnTo>
                  <a:lnTo>
                    <a:pt x="43665" y="200786"/>
                  </a:lnTo>
                  <a:lnTo>
                    <a:pt x="37922" y="215886"/>
                  </a:lnTo>
                  <a:lnTo>
                    <a:pt x="32366" y="231110"/>
                  </a:lnTo>
                  <a:lnTo>
                    <a:pt x="27183" y="246204"/>
                  </a:lnTo>
                  <a:lnTo>
                    <a:pt x="22397" y="260917"/>
                  </a:lnTo>
                  <a:lnTo>
                    <a:pt x="17956" y="274943"/>
                  </a:lnTo>
                  <a:lnTo>
                    <a:pt x="13790" y="288192"/>
                  </a:lnTo>
                  <a:lnTo>
                    <a:pt x="9993" y="300901"/>
                  </a:lnTo>
                  <a:lnTo>
                    <a:pt x="6815" y="313516"/>
                  </a:lnTo>
                  <a:lnTo>
                    <a:pt x="4343" y="326305"/>
                  </a:lnTo>
                  <a:lnTo>
                    <a:pt x="2512" y="339354"/>
                  </a:lnTo>
                  <a:lnTo>
                    <a:pt x="1201" y="352656"/>
                  </a:lnTo>
                  <a:lnTo>
                    <a:pt x="290" y="366159"/>
                  </a:lnTo>
                  <a:lnTo>
                    <a:pt x="0" y="379651"/>
                  </a:lnTo>
                  <a:lnTo>
                    <a:pt x="861" y="392783"/>
                  </a:lnTo>
                  <a:lnTo>
                    <a:pt x="3077" y="405386"/>
                  </a:lnTo>
                  <a:lnTo>
                    <a:pt x="6701" y="417305"/>
                  </a:lnTo>
                  <a:lnTo>
                    <a:pt x="11808" y="428318"/>
                  </a:lnTo>
                  <a:lnTo>
                    <a:pt x="18288" y="438382"/>
                  </a:lnTo>
                  <a:lnTo>
                    <a:pt x="26063" y="447294"/>
                  </a:lnTo>
                  <a:lnTo>
                    <a:pt x="35176" y="454609"/>
                  </a:lnTo>
                  <a:lnTo>
                    <a:pt x="45517" y="460225"/>
                  </a:lnTo>
                  <a:lnTo>
                    <a:pt x="56544" y="464014"/>
                  </a:lnTo>
                  <a:lnTo>
                    <a:pt x="67404" y="465666"/>
                  </a:lnTo>
                  <a:lnTo>
                    <a:pt x="77635" y="465222"/>
                  </a:lnTo>
                  <a:lnTo>
                    <a:pt x="87299" y="462993"/>
                  </a:lnTo>
                  <a:lnTo>
                    <a:pt x="96782" y="459370"/>
                  </a:lnTo>
                  <a:lnTo>
                    <a:pt x="106349" y="454717"/>
                  </a:lnTo>
                  <a:lnTo>
                    <a:pt x="116097" y="449326"/>
                  </a:lnTo>
                  <a:lnTo>
                    <a:pt x="126036" y="443416"/>
                  </a:lnTo>
                  <a:lnTo>
                    <a:pt x="136132" y="437145"/>
                  </a:lnTo>
                  <a:lnTo>
                    <a:pt x="146185" y="430460"/>
                  </a:lnTo>
                  <a:lnTo>
                    <a:pt x="155855" y="423134"/>
                  </a:lnTo>
                  <a:lnTo>
                    <a:pt x="164986" y="415090"/>
                  </a:lnTo>
                  <a:lnTo>
                    <a:pt x="173591" y="406399"/>
                  </a:lnTo>
                  <a:lnTo>
                    <a:pt x="181756" y="397186"/>
                  </a:lnTo>
                  <a:lnTo>
                    <a:pt x="189579" y="387579"/>
                  </a:lnTo>
                  <a:lnTo>
                    <a:pt x="196986" y="377688"/>
                  </a:lnTo>
                  <a:lnTo>
                    <a:pt x="203742" y="367595"/>
                  </a:lnTo>
                  <a:lnTo>
                    <a:pt x="209761" y="357362"/>
                  </a:lnTo>
                  <a:lnTo>
                    <a:pt x="214786" y="347033"/>
                  </a:lnTo>
                  <a:lnTo>
                    <a:pt x="218331" y="336639"/>
                  </a:lnTo>
                  <a:lnTo>
                    <a:pt x="220267" y="326201"/>
                  </a:lnTo>
                  <a:lnTo>
                    <a:pt x="220771" y="315733"/>
                  </a:lnTo>
                  <a:lnTo>
                    <a:pt x="220128" y="305245"/>
                  </a:lnTo>
                  <a:lnTo>
                    <a:pt x="218611" y="294749"/>
                  </a:lnTo>
                  <a:lnTo>
                    <a:pt x="215968" y="284411"/>
                  </a:lnTo>
                  <a:lnTo>
                    <a:pt x="211460" y="274543"/>
                  </a:lnTo>
                  <a:lnTo>
                    <a:pt x="204838" y="265289"/>
                  </a:lnTo>
                  <a:lnTo>
                    <a:pt x="196458" y="257110"/>
                  </a:lnTo>
                  <a:lnTo>
                    <a:pt x="187000" y="250827"/>
                  </a:lnTo>
                  <a:lnTo>
                    <a:pt x="176976" y="246721"/>
                  </a:lnTo>
                  <a:lnTo>
                    <a:pt x="166841" y="244762"/>
                  </a:lnTo>
                  <a:lnTo>
                    <a:pt x="157051" y="244877"/>
                  </a:lnTo>
                  <a:lnTo>
                    <a:pt x="147802" y="246804"/>
                  </a:lnTo>
                  <a:lnTo>
                    <a:pt x="138933" y="250180"/>
                  </a:lnTo>
                  <a:lnTo>
                    <a:pt x="130051" y="254646"/>
                  </a:lnTo>
                  <a:lnTo>
                    <a:pt x="120929" y="259906"/>
                  </a:lnTo>
                  <a:lnTo>
                    <a:pt x="111834" y="265891"/>
                  </a:lnTo>
                  <a:lnTo>
                    <a:pt x="103406" y="272739"/>
                  </a:lnTo>
                  <a:lnTo>
                    <a:pt x="95963" y="280445"/>
                  </a:lnTo>
                  <a:lnTo>
                    <a:pt x="89642" y="288430"/>
                  </a:lnTo>
                  <a:lnTo>
                    <a:pt x="83943" y="296416"/>
                  </a:lnTo>
                  <a:lnTo>
                    <a:pt x="78370" y="305101"/>
                  </a:lnTo>
                  <a:lnTo>
                    <a:pt x="72008" y="315855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73482" y="2969036"/>
              <a:ext cx="285109" cy="473783"/>
            </a:xfrm>
            <a:custGeom>
              <a:avLst/>
              <a:gdLst/>
              <a:ahLst/>
              <a:cxnLst/>
              <a:rect l="0" t="0" r="0" b="0"/>
              <a:pathLst>
                <a:path w="285109" h="473783">
                  <a:moveTo>
                    <a:pt x="74538" y="0"/>
                  </a:moveTo>
                  <a:lnTo>
                    <a:pt x="68671" y="5867"/>
                  </a:lnTo>
                  <a:lnTo>
                    <a:pt x="63106" y="11432"/>
                  </a:lnTo>
                  <a:lnTo>
                    <a:pt x="57311" y="17235"/>
                  </a:lnTo>
                  <a:lnTo>
                    <a:pt x="51404" y="23489"/>
                  </a:lnTo>
                  <a:lnTo>
                    <a:pt x="45722" y="30467"/>
                  </a:lnTo>
                  <a:lnTo>
                    <a:pt x="40448" y="38253"/>
                  </a:lnTo>
                  <a:lnTo>
                    <a:pt x="35597" y="46927"/>
                  </a:lnTo>
                  <a:lnTo>
                    <a:pt x="31111" y="56655"/>
                  </a:lnTo>
                  <a:lnTo>
                    <a:pt x="26909" y="67417"/>
                  </a:lnTo>
                  <a:lnTo>
                    <a:pt x="22918" y="78898"/>
                  </a:lnTo>
                  <a:lnTo>
                    <a:pt x="19078" y="90596"/>
                  </a:lnTo>
                  <a:lnTo>
                    <a:pt x="15342" y="102202"/>
                  </a:lnTo>
                  <a:lnTo>
                    <a:pt x="11680" y="113603"/>
                  </a:lnTo>
                  <a:lnTo>
                    <a:pt x="8068" y="124792"/>
                  </a:lnTo>
                  <a:lnTo>
                    <a:pt x="4513" y="135726"/>
                  </a:lnTo>
                  <a:lnTo>
                    <a:pt x="1865" y="143885"/>
                  </a:lnTo>
                  <a:lnTo>
                    <a:pt x="1156" y="146183"/>
                  </a:lnTo>
                  <a:lnTo>
                    <a:pt x="1993" y="143785"/>
                  </a:lnTo>
                  <a:lnTo>
                    <a:pt x="3826" y="138351"/>
                  </a:lnTo>
                  <a:lnTo>
                    <a:pt x="6277" y="131033"/>
                  </a:lnTo>
                  <a:lnTo>
                    <a:pt x="9117" y="122547"/>
                  </a:lnTo>
                  <a:lnTo>
                    <a:pt x="12366" y="113332"/>
                  </a:lnTo>
                  <a:lnTo>
                    <a:pt x="16242" y="103655"/>
                  </a:lnTo>
                  <a:lnTo>
                    <a:pt x="20821" y="93686"/>
                  </a:lnTo>
                  <a:lnTo>
                    <a:pt x="26036" y="83694"/>
                  </a:lnTo>
                  <a:lnTo>
                    <a:pt x="31762" y="74054"/>
                  </a:lnTo>
                  <a:lnTo>
                    <a:pt x="37875" y="64937"/>
                  </a:lnTo>
                  <a:lnTo>
                    <a:pt x="44269" y="56339"/>
                  </a:lnTo>
                  <a:lnTo>
                    <a:pt x="50860" y="48177"/>
                  </a:lnTo>
                  <a:lnTo>
                    <a:pt x="57588" y="40351"/>
                  </a:lnTo>
                  <a:lnTo>
                    <a:pt x="64410" y="32771"/>
                  </a:lnTo>
                  <a:lnTo>
                    <a:pt x="71297" y="25368"/>
                  </a:lnTo>
                  <a:lnTo>
                    <a:pt x="78236" y="18101"/>
                  </a:lnTo>
                  <a:lnTo>
                    <a:pt x="85542" y="11423"/>
                  </a:lnTo>
                  <a:lnTo>
                    <a:pt x="93818" y="6229"/>
                  </a:lnTo>
                  <a:lnTo>
                    <a:pt x="103307" y="2894"/>
                  </a:lnTo>
                  <a:lnTo>
                    <a:pt x="113613" y="1471"/>
                  </a:lnTo>
                  <a:lnTo>
                    <a:pt x="123917" y="1954"/>
                  </a:lnTo>
                  <a:lnTo>
                    <a:pt x="133734" y="4136"/>
                  </a:lnTo>
                  <a:lnTo>
                    <a:pt x="142933" y="7854"/>
                  </a:lnTo>
                  <a:lnTo>
                    <a:pt x="151565" y="13083"/>
                  </a:lnTo>
                  <a:lnTo>
                    <a:pt x="159733" y="19668"/>
                  </a:lnTo>
                  <a:lnTo>
                    <a:pt x="167387" y="27359"/>
                  </a:lnTo>
                  <a:lnTo>
                    <a:pt x="174316" y="35889"/>
                  </a:lnTo>
                  <a:lnTo>
                    <a:pt x="180463" y="45038"/>
                  </a:lnTo>
                  <a:lnTo>
                    <a:pt x="185916" y="54792"/>
                  </a:lnTo>
                  <a:lnTo>
                    <a:pt x="190814" y="65323"/>
                  </a:lnTo>
                  <a:lnTo>
                    <a:pt x="195290" y="76673"/>
                  </a:lnTo>
                  <a:lnTo>
                    <a:pt x="199296" y="88906"/>
                  </a:lnTo>
                  <a:lnTo>
                    <a:pt x="202616" y="102182"/>
                  </a:lnTo>
                  <a:lnTo>
                    <a:pt x="205182" y="116488"/>
                  </a:lnTo>
                  <a:lnTo>
                    <a:pt x="207077" y="131671"/>
                  </a:lnTo>
                  <a:lnTo>
                    <a:pt x="208431" y="147541"/>
                  </a:lnTo>
                  <a:lnTo>
                    <a:pt x="209379" y="163921"/>
                  </a:lnTo>
                  <a:lnTo>
                    <a:pt x="210034" y="180664"/>
                  </a:lnTo>
                  <a:lnTo>
                    <a:pt x="210482" y="197664"/>
                  </a:lnTo>
                  <a:lnTo>
                    <a:pt x="210781" y="214840"/>
                  </a:lnTo>
                  <a:lnTo>
                    <a:pt x="210813" y="232137"/>
                  </a:lnTo>
                  <a:lnTo>
                    <a:pt x="210303" y="249516"/>
                  </a:lnTo>
                  <a:lnTo>
                    <a:pt x="209138" y="266950"/>
                  </a:lnTo>
                  <a:lnTo>
                    <a:pt x="207201" y="284422"/>
                  </a:lnTo>
                  <a:lnTo>
                    <a:pt x="204298" y="301919"/>
                  </a:lnTo>
                  <a:lnTo>
                    <a:pt x="200417" y="319423"/>
                  </a:lnTo>
                  <a:lnTo>
                    <a:pt x="195692" y="336603"/>
                  </a:lnTo>
                  <a:lnTo>
                    <a:pt x="190303" y="352838"/>
                  </a:lnTo>
                  <a:lnTo>
                    <a:pt x="184417" y="367864"/>
                  </a:lnTo>
                  <a:lnTo>
                    <a:pt x="178008" y="381581"/>
                  </a:lnTo>
                  <a:lnTo>
                    <a:pt x="170875" y="393883"/>
                  </a:lnTo>
                  <a:lnTo>
                    <a:pt x="162965" y="404863"/>
                  </a:lnTo>
                  <a:lnTo>
                    <a:pt x="154365" y="414746"/>
                  </a:lnTo>
                  <a:lnTo>
                    <a:pt x="145213" y="423787"/>
                  </a:lnTo>
                  <a:lnTo>
                    <a:pt x="135644" y="432200"/>
                  </a:lnTo>
                  <a:lnTo>
                    <a:pt x="125608" y="439836"/>
                  </a:lnTo>
                  <a:lnTo>
                    <a:pt x="114885" y="446214"/>
                  </a:lnTo>
                  <a:lnTo>
                    <a:pt x="103417" y="451166"/>
                  </a:lnTo>
                  <a:lnTo>
                    <a:pt x="91444" y="454660"/>
                  </a:lnTo>
                  <a:lnTo>
                    <a:pt x="79407" y="456638"/>
                  </a:lnTo>
                  <a:lnTo>
                    <a:pt x="67575" y="457222"/>
                  </a:lnTo>
                  <a:lnTo>
                    <a:pt x="56189" y="456496"/>
                  </a:lnTo>
                  <a:lnTo>
                    <a:pt x="45543" y="454422"/>
                  </a:lnTo>
                  <a:lnTo>
                    <a:pt x="35723" y="451095"/>
                  </a:lnTo>
                  <a:lnTo>
                    <a:pt x="26807" y="446405"/>
                  </a:lnTo>
                  <a:lnTo>
                    <a:pt x="18956" y="439976"/>
                  </a:lnTo>
                  <a:lnTo>
                    <a:pt x="12163" y="431764"/>
                  </a:lnTo>
                  <a:lnTo>
                    <a:pt x="6600" y="422166"/>
                  </a:lnTo>
                  <a:lnTo>
                    <a:pt x="2686" y="411813"/>
                  </a:lnTo>
                  <a:lnTo>
                    <a:pt x="502" y="401150"/>
                  </a:lnTo>
                  <a:lnTo>
                    <a:pt x="0" y="390399"/>
                  </a:lnTo>
                  <a:lnTo>
                    <a:pt x="1176" y="379655"/>
                  </a:lnTo>
                  <a:lnTo>
                    <a:pt x="3855" y="368954"/>
                  </a:lnTo>
                  <a:lnTo>
                    <a:pt x="7754" y="358463"/>
                  </a:lnTo>
                  <a:lnTo>
                    <a:pt x="12579" y="348485"/>
                  </a:lnTo>
                  <a:lnTo>
                    <a:pt x="18088" y="339150"/>
                  </a:lnTo>
                  <a:lnTo>
                    <a:pt x="24413" y="330745"/>
                  </a:lnTo>
                  <a:lnTo>
                    <a:pt x="32021" y="323776"/>
                  </a:lnTo>
                  <a:lnTo>
                    <a:pt x="41063" y="318397"/>
                  </a:lnTo>
                  <a:lnTo>
                    <a:pt x="51239" y="314768"/>
                  </a:lnTo>
                  <a:lnTo>
                    <a:pt x="61986" y="313224"/>
                  </a:lnTo>
                  <a:lnTo>
                    <a:pt x="72919" y="313736"/>
                  </a:lnTo>
                  <a:lnTo>
                    <a:pt x="83852" y="315841"/>
                  </a:lnTo>
                  <a:lnTo>
                    <a:pt x="94718" y="318847"/>
                  </a:lnTo>
                  <a:lnTo>
                    <a:pt x="105501" y="322278"/>
                  </a:lnTo>
                  <a:lnTo>
                    <a:pt x="116047" y="326205"/>
                  </a:lnTo>
                  <a:lnTo>
                    <a:pt x="126062" y="331124"/>
                  </a:lnTo>
                  <a:lnTo>
                    <a:pt x="135431" y="337243"/>
                  </a:lnTo>
                  <a:lnTo>
                    <a:pt x="144198" y="344319"/>
                  </a:lnTo>
                  <a:lnTo>
                    <a:pt x="152474" y="351841"/>
                  </a:lnTo>
                  <a:lnTo>
                    <a:pt x="160377" y="359458"/>
                  </a:lnTo>
                  <a:lnTo>
                    <a:pt x="168007" y="367012"/>
                  </a:lnTo>
                  <a:lnTo>
                    <a:pt x="175445" y="374457"/>
                  </a:lnTo>
                  <a:lnTo>
                    <a:pt x="182752" y="381800"/>
                  </a:lnTo>
                  <a:lnTo>
                    <a:pt x="190137" y="389222"/>
                  </a:lnTo>
                  <a:lnTo>
                    <a:pt x="197933" y="397051"/>
                  </a:lnTo>
                  <a:lnTo>
                    <a:pt x="206288" y="405431"/>
                  </a:lnTo>
                  <a:lnTo>
                    <a:pt x="215019" y="414179"/>
                  </a:lnTo>
                  <a:lnTo>
                    <a:pt x="223725" y="422899"/>
                  </a:lnTo>
                  <a:lnTo>
                    <a:pt x="232172" y="431351"/>
                  </a:lnTo>
                  <a:lnTo>
                    <a:pt x="240386" y="439369"/>
                  </a:lnTo>
                  <a:lnTo>
                    <a:pt x="249581" y="447667"/>
                  </a:lnTo>
                  <a:lnTo>
                    <a:pt x="262796" y="458088"/>
                  </a:lnTo>
                  <a:lnTo>
                    <a:pt x="285108" y="47378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5937" y="3611274"/>
              <a:ext cx="2632126" cy="147400"/>
            </a:xfrm>
            <a:custGeom>
              <a:avLst/>
              <a:gdLst/>
              <a:ahLst/>
              <a:cxnLst/>
              <a:rect l="0" t="0" r="0" b="0"/>
              <a:pathLst>
                <a:path w="2632126" h="147400">
                  <a:moveTo>
                    <a:pt x="2632125" y="0"/>
                  </a:moveTo>
                  <a:lnTo>
                    <a:pt x="2623189" y="2867"/>
                  </a:lnTo>
                  <a:lnTo>
                    <a:pt x="2613562" y="5009"/>
                  </a:lnTo>
                  <a:lnTo>
                    <a:pt x="2602275" y="6617"/>
                  </a:lnTo>
                  <a:lnTo>
                    <a:pt x="2589607" y="7970"/>
                  </a:lnTo>
                  <a:lnTo>
                    <a:pt x="2576128" y="9467"/>
                  </a:lnTo>
                  <a:lnTo>
                    <a:pt x="2562252" y="11318"/>
                  </a:lnTo>
                  <a:lnTo>
                    <a:pt x="2548043" y="13557"/>
                  </a:lnTo>
                  <a:lnTo>
                    <a:pt x="2533303" y="16138"/>
                  </a:lnTo>
                  <a:lnTo>
                    <a:pt x="2517958" y="18987"/>
                  </a:lnTo>
                  <a:lnTo>
                    <a:pt x="2502384" y="22037"/>
                  </a:lnTo>
                  <a:lnTo>
                    <a:pt x="2487303" y="25229"/>
                  </a:lnTo>
                  <a:lnTo>
                    <a:pt x="2473069" y="28518"/>
                  </a:lnTo>
                  <a:lnTo>
                    <a:pt x="2459222" y="31708"/>
                  </a:lnTo>
                  <a:lnTo>
                    <a:pt x="2444711" y="34470"/>
                  </a:lnTo>
                  <a:lnTo>
                    <a:pt x="2428980" y="36665"/>
                  </a:lnTo>
                  <a:lnTo>
                    <a:pt x="2411971" y="38478"/>
                  </a:lnTo>
                  <a:lnTo>
                    <a:pt x="2393863" y="40308"/>
                  </a:lnTo>
                  <a:lnTo>
                    <a:pt x="2374910" y="42396"/>
                  </a:lnTo>
                  <a:lnTo>
                    <a:pt x="2355827" y="44799"/>
                  </a:lnTo>
                  <a:lnTo>
                    <a:pt x="2337715" y="47491"/>
                  </a:lnTo>
                  <a:lnTo>
                    <a:pt x="2321081" y="50416"/>
                  </a:lnTo>
                  <a:lnTo>
                    <a:pt x="2305271" y="53517"/>
                  </a:lnTo>
                  <a:lnTo>
                    <a:pt x="2288823" y="56745"/>
                  </a:lnTo>
                  <a:lnTo>
                    <a:pt x="2270930" y="60057"/>
                  </a:lnTo>
                  <a:lnTo>
                    <a:pt x="2251466" y="63262"/>
                  </a:lnTo>
                  <a:lnTo>
                    <a:pt x="2230631" y="66035"/>
                  </a:lnTo>
                  <a:lnTo>
                    <a:pt x="2208729" y="68237"/>
                  </a:lnTo>
                  <a:lnTo>
                    <a:pt x="2186529" y="70054"/>
                  </a:lnTo>
                  <a:lnTo>
                    <a:pt x="2165179" y="71888"/>
                  </a:lnTo>
                  <a:lnTo>
                    <a:pt x="2145221" y="73977"/>
                  </a:lnTo>
                  <a:lnTo>
                    <a:pt x="2126028" y="76382"/>
                  </a:lnTo>
                  <a:lnTo>
                    <a:pt x="2106155" y="79075"/>
                  </a:lnTo>
                  <a:lnTo>
                    <a:pt x="2084828" y="81996"/>
                  </a:lnTo>
                  <a:lnTo>
                    <a:pt x="2062585" y="84925"/>
                  </a:lnTo>
                  <a:lnTo>
                    <a:pt x="2040859" y="87504"/>
                  </a:lnTo>
                  <a:lnTo>
                    <a:pt x="2020464" y="89567"/>
                  </a:lnTo>
                  <a:lnTo>
                    <a:pt x="2001550" y="91120"/>
                  </a:lnTo>
                  <a:lnTo>
                    <a:pt x="1983940" y="92245"/>
                  </a:lnTo>
                  <a:lnTo>
                    <a:pt x="1967360" y="93044"/>
                  </a:lnTo>
                  <a:lnTo>
                    <a:pt x="1951549" y="93768"/>
                  </a:lnTo>
                  <a:lnTo>
                    <a:pt x="1936290" y="94795"/>
                  </a:lnTo>
                  <a:lnTo>
                    <a:pt x="1921419" y="96301"/>
                  </a:lnTo>
                  <a:lnTo>
                    <a:pt x="1906816" y="98128"/>
                  </a:lnTo>
                  <a:lnTo>
                    <a:pt x="1892396" y="99894"/>
                  </a:lnTo>
                  <a:lnTo>
                    <a:pt x="1878097" y="101375"/>
                  </a:lnTo>
                  <a:lnTo>
                    <a:pt x="1863715" y="102521"/>
                  </a:lnTo>
                  <a:lnTo>
                    <a:pt x="1848913" y="103364"/>
                  </a:lnTo>
                  <a:lnTo>
                    <a:pt x="1833549" y="103966"/>
                  </a:lnTo>
                  <a:lnTo>
                    <a:pt x="1817807" y="104387"/>
                  </a:lnTo>
                  <a:lnTo>
                    <a:pt x="1802087" y="104677"/>
                  </a:lnTo>
                  <a:lnTo>
                    <a:pt x="1786623" y="104875"/>
                  </a:lnTo>
                  <a:lnTo>
                    <a:pt x="1771477" y="105010"/>
                  </a:lnTo>
                  <a:lnTo>
                    <a:pt x="1756620" y="105100"/>
                  </a:lnTo>
                  <a:lnTo>
                    <a:pt x="1741993" y="105166"/>
                  </a:lnTo>
                  <a:lnTo>
                    <a:pt x="1727372" y="105380"/>
                  </a:lnTo>
                  <a:lnTo>
                    <a:pt x="1712403" y="106055"/>
                  </a:lnTo>
                  <a:lnTo>
                    <a:pt x="1696924" y="107322"/>
                  </a:lnTo>
                  <a:lnTo>
                    <a:pt x="1681102" y="108987"/>
                  </a:lnTo>
                  <a:lnTo>
                    <a:pt x="1665327" y="110644"/>
                  </a:lnTo>
                  <a:lnTo>
                    <a:pt x="1649827" y="112052"/>
                  </a:lnTo>
                  <a:lnTo>
                    <a:pt x="1634656" y="113149"/>
                  </a:lnTo>
                  <a:lnTo>
                    <a:pt x="1619783" y="113959"/>
                  </a:lnTo>
                  <a:lnTo>
                    <a:pt x="1605149" y="114539"/>
                  </a:lnTo>
                  <a:lnTo>
                    <a:pt x="1590694" y="114945"/>
                  </a:lnTo>
                  <a:lnTo>
                    <a:pt x="1576369" y="115225"/>
                  </a:lnTo>
                  <a:lnTo>
                    <a:pt x="1562129" y="115417"/>
                  </a:lnTo>
                  <a:lnTo>
                    <a:pt x="1547785" y="115547"/>
                  </a:lnTo>
                  <a:lnTo>
                    <a:pt x="1533009" y="115635"/>
                  </a:lnTo>
                  <a:lnTo>
                    <a:pt x="1517662" y="115694"/>
                  </a:lnTo>
                  <a:lnTo>
                    <a:pt x="1501930" y="115734"/>
                  </a:lnTo>
                  <a:lnTo>
                    <a:pt x="1486217" y="115760"/>
                  </a:lnTo>
                  <a:lnTo>
                    <a:pt x="1470754" y="115778"/>
                  </a:lnTo>
                  <a:lnTo>
                    <a:pt x="1455438" y="115789"/>
                  </a:lnTo>
                  <a:lnTo>
                    <a:pt x="1439935" y="115798"/>
                  </a:lnTo>
                  <a:lnTo>
                    <a:pt x="1424065" y="115807"/>
                  </a:lnTo>
                  <a:lnTo>
                    <a:pt x="1407966" y="115984"/>
                  </a:lnTo>
                  <a:lnTo>
                    <a:pt x="1391998" y="116634"/>
                  </a:lnTo>
                  <a:lnTo>
                    <a:pt x="1376360" y="117885"/>
                  </a:lnTo>
                  <a:lnTo>
                    <a:pt x="1360925" y="119538"/>
                  </a:lnTo>
                  <a:lnTo>
                    <a:pt x="1345343" y="121188"/>
                  </a:lnTo>
                  <a:lnTo>
                    <a:pt x="1329418" y="122591"/>
                  </a:lnTo>
                  <a:lnTo>
                    <a:pt x="1313283" y="123684"/>
                  </a:lnTo>
                  <a:lnTo>
                    <a:pt x="1297290" y="124492"/>
                  </a:lnTo>
                  <a:lnTo>
                    <a:pt x="1281641" y="125071"/>
                  </a:lnTo>
                  <a:lnTo>
                    <a:pt x="1266368" y="125476"/>
                  </a:lnTo>
                  <a:lnTo>
                    <a:pt x="1251427" y="125755"/>
                  </a:lnTo>
                  <a:lnTo>
                    <a:pt x="1236742" y="125946"/>
                  </a:lnTo>
                  <a:lnTo>
                    <a:pt x="1222083" y="126076"/>
                  </a:lnTo>
                  <a:lnTo>
                    <a:pt x="1207088" y="126164"/>
                  </a:lnTo>
                  <a:lnTo>
                    <a:pt x="1191591" y="126222"/>
                  </a:lnTo>
                  <a:lnTo>
                    <a:pt x="1175757" y="126262"/>
                  </a:lnTo>
                  <a:lnTo>
                    <a:pt x="1159975" y="126289"/>
                  </a:lnTo>
                  <a:lnTo>
                    <a:pt x="1144465" y="126302"/>
                  </a:lnTo>
                  <a:lnTo>
                    <a:pt x="1129118" y="126141"/>
                  </a:lnTo>
                  <a:lnTo>
                    <a:pt x="1113594" y="125501"/>
                  </a:lnTo>
                  <a:lnTo>
                    <a:pt x="1097710" y="124258"/>
                  </a:lnTo>
                  <a:lnTo>
                    <a:pt x="1081601" y="122608"/>
                  </a:lnTo>
                  <a:lnTo>
                    <a:pt x="1065627" y="120962"/>
                  </a:lnTo>
                  <a:lnTo>
                    <a:pt x="1049989" y="119561"/>
                  </a:lnTo>
                  <a:lnTo>
                    <a:pt x="1034725" y="118469"/>
                  </a:lnTo>
                  <a:lnTo>
                    <a:pt x="1019789" y="117662"/>
                  </a:lnTo>
                  <a:lnTo>
                    <a:pt x="1005107" y="117085"/>
                  </a:lnTo>
                  <a:lnTo>
                    <a:pt x="990451" y="116680"/>
                  </a:lnTo>
                  <a:lnTo>
                    <a:pt x="975458" y="116401"/>
                  </a:lnTo>
                  <a:lnTo>
                    <a:pt x="959962" y="116210"/>
                  </a:lnTo>
                  <a:lnTo>
                    <a:pt x="944129" y="116080"/>
                  </a:lnTo>
                  <a:lnTo>
                    <a:pt x="928347" y="115993"/>
                  </a:lnTo>
                  <a:lnTo>
                    <a:pt x="912842" y="115934"/>
                  </a:lnTo>
                  <a:lnTo>
                    <a:pt x="897668" y="115894"/>
                  </a:lnTo>
                  <a:lnTo>
                    <a:pt x="882793" y="115867"/>
                  </a:lnTo>
                  <a:lnTo>
                    <a:pt x="868153" y="115850"/>
                  </a:lnTo>
                  <a:lnTo>
                    <a:pt x="853524" y="115838"/>
                  </a:lnTo>
                  <a:lnTo>
                    <a:pt x="838550" y="115829"/>
                  </a:lnTo>
                  <a:lnTo>
                    <a:pt x="823066" y="115824"/>
                  </a:lnTo>
                  <a:lnTo>
                    <a:pt x="807242" y="115821"/>
                  </a:lnTo>
                  <a:lnTo>
                    <a:pt x="791465" y="115818"/>
                  </a:lnTo>
                  <a:lnTo>
                    <a:pt x="775964" y="115817"/>
                  </a:lnTo>
                  <a:lnTo>
                    <a:pt x="760792" y="115815"/>
                  </a:lnTo>
                  <a:lnTo>
                    <a:pt x="745919" y="115815"/>
                  </a:lnTo>
                  <a:lnTo>
                    <a:pt x="731280" y="115814"/>
                  </a:lnTo>
                  <a:lnTo>
                    <a:pt x="716652" y="115814"/>
                  </a:lnTo>
                  <a:lnTo>
                    <a:pt x="701678" y="115814"/>
                  </a:lnTo>
                  <a:lnTo>
                    <a:pt x="686195" y="115819"/>
                  </a:lnTo>
                  <a:lnTo>
                    <a:pt x="670371" y="115991"/>
                  </a:lnTo>
                  <a:lnTo>
                    <a:pt x="654594" y="116640"/>
                  </a:lnTo>
                  <a:lnTo>
                    <a:pt x="639093" y="117888"/>
                  </a:lnTo>
                  <a:lnTo>
                    <a:pt x="623922" y="119541"/>
                  </a:lnTo>
                  <a:lnTo>
                    <a:pt x="609048" y="121189"/>
                  </a:lnTo>
                  <a:lnTo>
                    <a:pt x="594414" y="122593"/>
                  </a:lnTo>
                  <a:lnTo>
                    <a:pt x="579959" y="123685"/>
                  </a:lnTo>
                  <a:lnTo>
                    <a:pt x="565633" y="124493"/>
                  </a:lnTo>
                  <a:lnTo>
                    <a:pt x="551399" y="125071"/>
                  </a:lnTo>
                  <a:lnTo>
                    <a:pt x="537227" y="125476"/>
                  </a:lnTo>
                  <a:lnTo>
                    <a:pt x="523099" y="125755"/>
                  </a:lnTo>
                  <a:lnTo>
                    <a:pt x="508996" y="125947"/>
                  </a:lnTo>
                  <a:lnTo>
                    <a:pt x="494745" y="126076"/>
                  </a:lnTo>
                  <a:lnTo>
                    <a:pt x="480031" y="126164"/>
                  </a:lnTo>
                  <a:lnTo>
                    <a:pt x="464726" y="126222"/>
                  </a:lnTo>
                  <a:lnTo>
                    <a:pt x="449023" y="126262"/>
                  </a:lnTo>
                  <a:lnTo>
                    <a:pt x="433329" y="126289"/>
                  </a:lnTo>
                  <a:lnTo>
                    <a:pt x="417883" y="126306"/>
                  </a:lnTo>
                  <a:lnTo>
                    <a:pt x="402748" y="126318"/>
                  </a:lnTo>
                  <a:lnTo>
                    <a:pt x="387900" y="126326"/>
                  </a:lnTo>
                  <a:lnTo>
                    <a:pt x="373282" y="126331"/>
                  </a:lnTo>
                  <a:lnTo>
                    <a:pt x="358838" y="126335"/>
                  </a:lnTo>
                  <a:lnTo>
                    <a:pt x="344520" y="126337"/>
                  </a:lnTo>
                  <a:lnTo>
                    <a:pt x="330290" y="126339"/>
                  </a:lnTo>
                  <a:lnTo>
                    <a:pt x="316122" y="126340"/>
                  </a:lnTo>
                  <a:lnTo>
                    <a:pt x="301996" y="126341"/>
                  </a:lnTo>
                  <a:lnTo>
                    <a:pt x="287899" y="126341"/>
                  </a:lnTo>
                  <a:lnTo>
                    <a:pt x="273821" y="126342"/>
                  </a:lnTo>
                  <a:lnTo>
                    <a:pt x="259757" y="126342"/>
                  </a:lnTo>
                  <a:lnTo>
                    <a:pt x="245701" y="126342"/>
                  </a:lnTo>
                  <a:lnTo>
                    <a:pt x="231651" y="126342"/>
                  </a:lnTo>
                  <a:lnTo>
                    <a:pt x="217605" y="126342"/>
                  </a:lnTo>
                  <a:lnTo>
                    <a:pt x="203562" y="126347"/>
                  </a:lnTo>
                  <a:lnTo>
                    <a:pt x="189520" y="126519"/>
                  </a:lnTo>
                  <a:lnTo>
                    <a:pt x="175480" y="127168"/>
                  </a:lnTo>
                  <a:lnTo>
                    <a:pt x="161436" y="128417"/>
                  </a:lnTo>
                  <a:lnTo>
                    <a:pt x="147224" y="130069"/>
                  </a:lnTo>
                  <a:lnTo>
                    <a:pt x="132537" y="131717"/>
                  </a:lnTo>
                  <a:lnTo>
                    <a:pt x="117254" y="133125"/>
                  </a:lnTo>
                  <a:lnTo>
                    <a:pt x="101736" y="134390"/>
                  </a:lnTo>
                  <a:lnTo>
                    <a:pt x="86698" y="135847"/>
                  </a:lnTo>
                  <a:lnTo>
                    <a:pt x="72515" y="137674"/>
                  </a:lnTo>
                  <a:lnTo>
                    <a:pt x="59282" y="139741"/>
                  </a:lnTo>
                  <a:lnTo>
                    <a:pt x="45478" y="141891"/>
                  </a:lnTo>
                  <a:lnTo>
                    <a:pt x="27660" y="144318"/>
                  </a:lnTo>
                  <a:lnTo>
                    <a:pt x="0" y="147399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2896001" y="2120664"/>
            <a:ext cx="483086" cy="562555"/>
          </a:xfrm>
          <a:custGeom>
            <a:avLst/>
            <a:gdLst/>
            <a:ahLst/>
            <a:cxnLst/>
            <a:rect l="0" t="0" r="0" b="0"/>
            <a:pathLst>
              <a:path w="483086" h="562555">
                <a:moveTo>
                  <a:pt x="199377" y="16621"/>
                </a:moveTo>
                <a:lnTo>
                  <a:pt x="190642" y="19622"/>
                </a:lnTo>
                <a:lnTo>
                  <a:pt x="182936" y="23044"/>
                </a:lnTo>
                <a:lnTo>
                  <a:pt x="175534" y="27244"/>
                </a:lnTo>
                <a:lnTo>
                  <a:pt x="168273" y="32317"/>
                </a:lnTo>
                <a:lnTo>
                  <a:pt x="161094" y="38447"/>
                </a:lnTo>
                <a:lnTo>
                  <a:pt x="153969" y="45626"/>
                </a:lnTo>
                <a:lnTo>
                  <a:pt x="146878" y="53541"/>
                </a:lnTo>
                <a:lnTo>
                  <a:pt x="139812" y="61687"/>
                </a:lnTo>
                <a:lnTo>
                  <a:pt x="132761" y="69754"/>
                </a:lnTo>
                <a:lnTo>
                  <a:pt x="125720" y="77626"/>
                </a:lnTo>
                <a:lnTo>
                  <a:pt x="118687" y="85290"/>
                </a:lnTo>
                <a:lnTo>
                  <a:pt x="111659" y="92778"/>
                </a:lnTo>
                <a:lnTo>
                  <a:pt x="104633" y="100129"/>
                </a:lnTo>
                <a:lnTo>
                  <a:pt x="97610" y="107379"/>
                </a:lnTo>
                <a:lnTo>
                  <a:pt x="90593" y="114561"/>
                </a:lnTo>
                <a:lnTo>
                  <a:pt x="83745" y="121861"/>
                </a:lnTo>
                <a:lnTo>
                  <a:pt x="77373" y="129601"/>
                </a:lnTo>
                <a:lnTo>
                  <a:pt x="71601" y="137922"/>
                </a:lnTo>
                <a:lnTo>
                  <a:pt x="66235" y="146800"/>
                </a:lnTo>
                <a:lnTo>
                  <a:pt x="60863" y="156138"/>
                </a:lnTo>
                <a:lnTo>
                  <a:pt x="55247" y="165828"/>
                </a:lnTo>
                <a:lnTo>
                  <a:pt x="49320" y="175775"/>
                </a:lnTo>
                <a:lnTo>
                  <a:pt x="43109" y="185905"/>
                </a:lnTo>
                <a:lnTo>
                  <a:pt x="36673" y="196167"/>
                </a:lnTo>
                <a:lnTo>
                  <a:pt x="30232" y="206685"/>
                </a:lnTo>
                <a:lnTo>
                  <a:pt x="24141" y="217739"/>
                </a:lnTo>
                <a:lnTo>
                  <a:pt x="18570" y="229437"/>
                </a:lnTo>
                <a:lnTo>
                  <a:pt x="13679" y="241736"/>
                </a:lnTo>
                <a:lnTo>
                  <a:pt x="9693" y="254523"/>
                </a:lnTo>
                <a:lnTo>
                  <a:pt x="6642" y="267683"/>
                </a:lnTo>
                <a:lnTo>
                  <a:pt x="4407" y="281113"/>
                </a:lnTo>
                <a:lnTo>
                  <a:pt x="2815" y="294735"/>
                </a:lnTo>
                <a:lnTo>
                  <a:pt x="1704" y="308490"/>
                </a:lnTo>
                <a:lnTo>
                  <a:pt x="939" y="322337"/>
                </a:lnTo>
                <a:lnTo>
                  <a:pt x="416" y="336246"/>
                </a:lnTo>
                <a:lnTo>
                  <a:pt x="66" y="350193"/>
                </a:lnTo>
                <a:lnTo>
                  <a:pt x="0" y="364001"/>
                </a:lnTo>
                <a:lnTo>
                  <a:pt x="487" y="377351"/>
                </a:lnTo>
                <a:lnTo>
                  <a:pt x="1632" y="390110"/>
                </a:lnTo>
                <a:lnTo>
                  <a:pt x="3386" y="402305"/>
                </a:lnTo>
                <a:lnTo>
                  <a:pt x="5634" y="414035"/>
                </a:lnTo>
                <a:lnTo>
                  <a:pt x="8257" y="425410"/>
                </a:lnTo>
                <a:lnTo>
                  <a:pt x="11154" y="436524"/>
                </a:lnTo>
                <a:lnTo>
                  <a:pt x="14244" y="447454"/>
                </a:lnTo>
                <a:lnTo>
                  <a:pt x="17473" y="458251"/>
                </a:lnTo>
                <a:lnTo>
                  <a:pt x="20963" y="468791"/>
                </a:lnTo>
                <a:lnTo>
                  <a:pt x="24991" y="478796"/>
                </a:lnTo>
                <a:lnTo>
                  <a:pt x="29666" y="488155"/>
                </a:lnTo>
                <a:lnTo>
                  <a:pt x="34943" y="496914"/>
                </a:lnTo>
                <a:lnTo>
                  <a:pt x="40710" y="505184"/>
                </a:lnTo>
                <a:lnTo>
                  <a:pt x="46854" y="513077"/>
                </a:lnTo>
                <a:lnTo>
                  <a:pt x="53437" y="520531"/>
                </a:lnTo>
                <a:lnTo>
                  <a:pt x="60687" y="527318"/>
                </a:lnTo>
                <a:lnTo>
                  <a:pt x="68677" y="533366"/>
                </a:lnTo>
                <a:lnTo>
                  <a:pt x="77330" y="538751"/>
                </a:lnTo>
                <a:lnTo>
                  <a:pt x="86516" y="543602"/>
                </a:lnTo>
                <a:lnTo>
                  <a:pt x="96109" y="548047"/>
                </a:lnTo>
                <a:lnTo>
                  <a:pt x="106162" y="552033"/>
                </a:lnTo>
                <a:lnTo>
                  <a:pt x="116895" y="555338"/>
                </a:lnTo>
                <a:lnTo>
                  <a:pt x="128375" y="557895"/>
                </a:lnTo>
                <a:lnTo>
                  <a:pt x="140526" y="559783"/>
                </a:lnTo>
                <a:lnTo>
                  <a:pt x="153214" y="561133"/>
                </a:lnTo>
                <a:lnTo>
                  <a:pt x="166302" y="562074"/>
                </a:lnTo>
                <a:lnTo>
                  <a:pt x="179514" y="562554"/>
                </a:lnTo>
                <a:lnTo>
                  <a:pt x="192457" y="562352"/>
                </a:lnTo>
                <a:lnTo>
                  <a:pt x="204939" y="561401"/>
                </a:lnTo>
                <a:lnTo>
                  <a:pt x="216946" y="559781"/>
                </a:lnTo>
                <a:lnTo>
                  <a:pt x="228550" y="557622"/>
                </a:lnTo>
                <a:lnTo>
                  <a:pt x="239840" y="555054"/>
                </a:lnTo>
                <a:lnTo>
                  <a:pt x="250898" y="552025"/>
                </a:lnTo>
                <a:lnTo>
                  <a:pt x="261789" y="548313"/>
                </a:lnTo>
                <a:lnTo>
                  <a:pt x="272566" y="543859"/>
                </a:lnTo>
                <a:lnTo>
                  <a:pt x="283262" y="538901"/>
                </a:lnTo>
                <a:lnTo>
                  <a:pt x="293903" y="533881"/>
                </a:lnTo>
                <a:lnTo>
                  <a:pt x="304503" y="529052"/>
                </a:lnTo>
                <a:lnTo>
                  <a:pt x="314910" y="524166"/>
                </a:lnTo>
                <a:lnTo>
                  <a:pt x="324824" y="518594"/>
                </a:lnTo>
                <a:lnTo>
                  <a:pt x="334127" y="512032"/>
                </a:lnTo>
                <a:lnTo>
                  <a:pt x="343018" y="504658"/>
                </a:lnTo>
                <a:lnTo>
                  <a:pt x="351909" y="496936"/>
                </a:lnTo>
                <a:lnTo>
                  <a:pt x="361037" y="489181"/>
                </a:lnTo>
                <a:lnTo>
                  <a:pt x="370304" y="481363"/>
                </a:lnTo>
                <a:lnTo>
                  <a:pt x="379380" y="473209"/>
                </a:lnTo>
                <a:lnTo>
                  <a:pt x="388079" y="464577"/>
                </a:lnTo>
                <a:lnTo>
                  <a:pt x="396378" y="455476"/>
                </a:lnTo>
                <a:lnTo>
                  <a:pt x="404331" y="445981"/>
                </a:lnTo>
                <a:lnTo>
                  <a:pt x="412009" y="436182"/>
                </a:lnTo>
                <a:lnTo>
                  <a:pt x="419317" y="426160"/>
                </a:lnTo>
                <a:lnTo>
                  <a:pt x="426005" y="415980"/>
                </a:lnTo>
                <a:lnTo>
                  <a:pt x="431988" y="405687"/>
                </a:lnTo>
                <a:lnTo>
                  <a:pt x="437328" y="395319"/>
                </a:lnTo>
                <a:lnTo>
                  <a:pt x="442149" y="384899"/>
                </a:lnTo>
                <a:lnTo>
                  <a:pt x="446579" y="374443"/>
                </a:lnTo>
                <a:lnTo>
                  <a:pt x="450724" y="363963"/>
                </a:lnTo>
                <a:lnTo>
                  <a:pt x="454668" y="353467"/>
                </a:lnTo>
                <a:lnTo>
                  <a:pt x="458473" y="342960"/>
                </a:lnTo>
                <a:lnTo>
                  <a:pt x="462183" y="332446"/>
                </a:lnTo>
                <a:lnTo>
                  <a:pt x="465826" y="321927"/>
                </a:lnTo>
                <a:lnTo>
                  <a:pt x="469421" y="311401"/>
                </a:lnTo>
                <a:lnTo>
                  <a:pt x="472818" y="300704"/>
                </a:lnTo>
                <a:lnTo>
                  <a:pt x="475720" y="289530"/>
                </a:lnTo>
                <a:lnTo>
                  <a:pt x="478004" y="277750"/>
                </a:lnTo>
                <a:lnTo>
                  <a:pt x="479706" y="265398"/>
                </a:lnTo>
                <a:lnTo>
                  <a:pt x="480930" y="252573"/>
                </a:lnTo>
                <a:lnTo>
                  <a:pt x="481792" y="239389"/>
                </a:lnTo>
                <a:lnTo>
                  <a:pt x="482389" y="225943"/>
                </a:lnTo>
                <a:lnTo>
                  <a:pt x="482797" y="212310"/>
                </a:lnTo>
                <a:lnTo>
                  <a:pt x="483071" y="198552"/>
                </a:lnTo>
                <a:lnTo>
                  <a:pt x="483085" y="184873"/>
                </a:lnTo>
                <a:lnTo>
                  <a:pt x="482564" y="171609"/>
                </a:lnTo>
                <a:lnTo>
                  <a:pt x="481396" y="158909"/>
                </a:lnTo>
                <a:lnTo>
                  <a:pt x="479627" y="146753"/>
                </a:lnTo>
                <a:lnTo>
                  <a:pt x="477369" y="135049"/>
                </a:lnTo>
                <a:lnTo>
                  <a:pt x="474734" y="123692"/>
                </a:lnTo>
                <a:lnTo>
                  <a:pt x="471660" y="112590"/>
                </a:lnTo>
                <a:lnTo>
                  <a:pt x="467918" y="101667"/>
                </a:lnTo>
                <a:lnTo>
                  <a:pt x="463438" y="90876"/>
                </a:lnTo>
                <a:lnTo>
                  <a:pt x="458295" y="80339"/>
                </a:lnTo>
                <a:lnTo>
                  <a:pt x="452617" y="70336"/>
                </a:lnTo>
                <a:lnTo>
                  <a:pt x="446538" y="60979"/>
                </a:lnTo>
                <a:lnTo>
                  <a:pt x="440169" y="52221"/>
                </a:lnTo>
                <a:lnTo>
                  <a:pt x="433593" y="43953"/>
                </a:lnTo>
                <a:lnTo>
                  <a:pt x="426871" y="36060"/>
                </a:lnTo>
                <a:lnTo>
                  <a:pt x="419883" y="28606"/>
                </a:lnTo>
                <a:lnTo>
                  <a:pt x="412353" y="21820"/>
                </a:lnTo>
                <a:lnTo>
                  <a:pt x="404168" y="15776"/>
                </a:lnTo>
                <a:lnTo>
                  <a:pt x="395212" y="10564"/>
                </a:lnTo>
                <a:lnTo>
                  <a:pt x="385290" y="6361"/>
                </a:lnTo>
                <a:lnTo>
                  <a:pt x="374393" y="3169"/>
                </a:lnTo>
                <a:lnTo>
                  <a:pt x="362822" y="1009"/>
                </a:lnTo>
                <a:lnTo>
                  <a:pt x="351062" y="0"/>
                </a:lnTo>
                <a:lnTo>
                  <a:pt x="339415" y="99"/>
                </a:lnTo>
                <a:lnTo>
                  <a:pt x="327985" y="1130"/>
                </a:lnTo>
                <a:lnTo>
                  <a:pt x="316778" y="2884"/>
                </a:lnTo>
                <a:lnTo>
                  <a:pt x="305758" y="5173"/>
                </a:lnTo>
                <a:lnTo>
                  <a:pt x="294883" y="7843"/>
                </a:lnTo>
                <a:lnTo>
                  <a:pt x="284114" y="10781"/>
                </a:lnTo>
                <a:lnTo>
                  <a:pt x="273420" y="13903"/>
                </a:lnTo>
                <a:lnTo>
                  <a:pt x="262779" y="17152"/>
                </a:lnTo>
                <a:lnTo>
                  <a:pt x="252175" y="20486"/>
                </a:lnTo>
                <a:lnTo>
                  <a:pt x="241595" y="23882"/>
                </a:lnTo>
                <a:lnTo>
                  <a:pt x="231032" y="27485"/>
                </a:lnTo>
                <a:lnTo>
                  <a:pt x="220480" y="31591"/>
                </a:lnTo>
                <a:lnTo>
                  <a:pt x="209936" y="36318"/>
                </a:lnTo>
                <a:lnTo>
                  <a:pt x="199398" y="41629"/>
                </a:lnTo>
                <a:lnTo>
                  <a:pt x="188862" y="47419"/>
                </a:lnTo>
                <a:lnTo>
                  <a:pt x="178338" y="53570"/>
                </a:lnTo>
                <a:lnTo>
                  <a:pt x="168087" y="59870"/>
                </a:lnTo>
                <a:lnTo>
                  <a:pt x="157508" y="66746"/>
                </a:lnTo>
                <a:lnTo>
                  <a:pt x="144555" y="75917"/>
                </a:lnTo>
                <a:lnTo>
                  <a:pt x="125677" y="9032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295212" y="1719629"/>
            <a:ext cx="621182" cy="986195"/>
            <a:chOff x="2295212" y="1719629"/>
            <a:chExt cx="621182" cy="986195"/>
          </a:xfrm>
        </p:grpSpPr>
        <p:sp>
          <p:nvSpPr>
            <p:cNvPr id="40" name="Freeform 39"/>
            <p:cNvSpPr/>
            <p:nvPr/>
          </p:nvSpPr>
          <p:spPr>
            <a:xfrm>
              <a:off x="2295212" y="2042528"/>
              <a:ext cx="547483" cy="663296"/>
            </a:xfrm>
            <a:custGeom>
              <a:avLst/>
              <a:gdLst/>
              <a:ahLst/>
              <a:cxnLst/>
              <a:rect l="0" t="0" r="0" b="0"/>
              <a:pathLst>
                <a:path w="547483" h="663296">
                  <a:moveTo>
                    <a:pt x="547482" y="0"/>
                  </a:moveTo>
                  <a:lnTo>
                    <a:pt x="538747" y="5935"/>
                  </a:lnTo>
                  <a:lnTo>
                    <a:pt x="531041" y="12139"/>
                  </a:lnTo>
                  <a:lnTo>
                    <a:pt x="523634" y="19231"/>
                  </a:lnTo>
                  <a:lnTo>
                    <a:pt x="516200" y="26998"/>
                  </a:lnTo>
                  <a:lnTo>
                    <a:pt x="508374" y="34996"/>
                  </a:lnTo>
                  <a:lnTo>
                    <a:pt x="499995" y="42942"/>
                  </a:lnTo>
                  <a:lnTo>
                    <a:pt x="491079" y="50889"/>
                  </a:lnTo>
                  <a:lnTo>
                    <a:pt x="481716" y="59130"/>
                  </a:lnTo>
                  <a:lnTo>
                    <a:pt x="472014" y="67820"/>
                  </a:lnTo>
                  <a:lnTo>
                    <a:pt x="462228" y="76961"/>
                  </a:lnTo>
                  <a:lnTo>
                    <a:pt x="452738" y="86482"/>
                  </a:lnTo>
                  <a:lnTo>
                    <a:pt x="443729" y="96294"/>
                  </a:lnTo>
                  <a:lnTo>
                    <a:pt x="435206" y="106155"/>
                  </a:lnTo>
                  <a:lnTo>
                    <a:pt x="427095" y="115696"/>
                  </a:lnTo>
                  <a:lnTo>
                    <a:pt x="419299" y="124744"/>
                  </a:lnTo>
                  <a:lnTo>
                    <a:pt x="411571" y="133463"/>
                  </a:lnTo>
                  <a:lnTo>
                    <a:pt x="403535" y="142238"/>
                  </a:lnTo>
                  <a:lnTo>
                    <a:pt x="395012" y="151293"/>
                  </a:lnTo>
                  <a:lnTo>
                    <a:pt x="385997" y="160681"/>
                  </a:lnTo>
                  <a:lnTo>
                    <a:pt x="376567" y="170370"/>
                  </a:lnTo>
                  <a:lnTo>
                    <a:pt x="366815" y="180303"/>
                  </a:lnTo>
                  <a:lnTo>
                    <a:pt x="356827" y="190586"/>
                  </a:lnTo>
                  <a:lnTo>
                    <a:pt x="346668" y="201474"/>
                  </a:lnTo>
                  <a:lnTo>
                    <a:pt x="336397" y="213058"/>
                  </a:lnTo>
                  <a:lnTo>
                    <a:pt x="326212" y="225278"/>
                  </a:lnTo>
                  <a:lnTo>
                    <a:pt x="316447" y="238012"/>
                  </a:lnTo>
                  <a:lnTo>
                    <a:pt x="307244" y="251131"/>
                  </a:lnTo>
                  <a:lnTo>
                    <a:pt x="298420" y="264365"/>
                  </a:lnTo>
                  <a:lnTo>
                    <a:pt x="289575" y="277322"/>
                  </a:lnTo>
                  <a:lnTo>
                    <a:pt x="280472" y="289818"/>
                  </a:lnTo>
                  <a:lnTo>
                    <a:pt x="271052" y="302004"/>
                  </a:lnTo>
                  <a:lnTo>
                    <a:pt x="261342" y="314260"/>
                  </a:lnTo>
                  <a:lnTo>
                    <a:pt x="251403" y="326801"/>
                  </a:lnTo>
                  <a:lnTo>
                    <a:pt x="241457" y="339513"/>
                  </a:lnTo>
                  <a:lnTo>
                    <a:pt x="231859" y="352055"/>
                  </a:lnTo>
                  <a:lnTo>
                    <a:pt x="222773" y="364239"/>
                  </a:lnTo>
                  <a:lnTo>
                    <a:pt x="214028" y="376202"/>
                  </a:lnTo>
                  <a:lnTo>
                    <a:pt x="205236" y="388300"/>
                  </a:lnTo>
                  <a:lnTo>
                    <a:pt x="196175" y="400731"/>
                  </a:lnTo>
                  <a:lnTo>
                    <a:pt x="186952" y="413369"/>
                  </a:lnTo>
                  <a:lnTo>
                    <a:pt x="177907" y="425859"/>
                  </a:lnTo>
                  <a:lnTo>
                    <a:pt x="169227" y="438004"/>
                  </a:lnTo>
                  <a:lnTo>
                    <a:pt x="160941" y="449771"/>
                  </a:lnTo>
                  <a:lnTo>
                    <a:pt x="152997" y="461205"/>
                  </a:lnTo>
                  <a:lnTo>
                    <a:pt x="145321" y="472378"/>
                  </a:lnTo>
                  <a:lnTo>
                    <a:pt x="137844" y="483355"/>
                  </a:lnTo>
                  <a:lnTo>
                    <a:pt x="130510" y="494193"/>
                  </a:lnTo>
                  <a:lnTo>
                    <a:pt x="123276" y="504932"/>
                  </a:lnTo>
                  <a:lnTo>
                    <a:pt x="116112" y="515604"/>
                  </a:lnTo>
                  <a:lnTo>
                    <a:pt x="108994" y="526229"/>
                  </a:lnTo>
                  <a:lnTo>
                    <a:pt x="101909" y="536818"/>
                  </a:lnTo>
                  <a:lnTo>
                    <a:pt x="94846" y="547217"/>
                  </a:lnTo>
                  <a:lnTo>
                    <a:pt x="87797" y="557126"/>
                  </a:lnTo>
                  <a:lnTo>
                    <a:pt x="80758" y="566425"/>
                  </a:lnTo>
                  <a:lnTo>
                    <a:pt x="73726" y="575314"/>
                  </a:lnTo>
                  <a:lnTo>
                    <a:pt x="66698" y="584203"/>
                  </a:lnTo>
                  <a:lnTo>
                    <a:pt x="59673" y="593335"/>
                  </a:lnTo>
                  <a:lnTo>
                    <a:pt x="52650" y="602774"/>
                  </a:lnTo>
                  <a:lnTo>
                    <a:pt x="45629" y="612498"/>
                  </a:lnTo>
                  <a:lnTo>
                    <a:pt x="38613" y="622436"/>
                  </a:lnTo>
                  <a:lnTo>
                    <a:pt x="31712" y="632078"/>
                  </a:lnTo>
                  <a:lnTo>
                    <a:pt x="24360" y="641429"/>
                  </a:lnTo>
                  <a:lnTo>
                    <a:pt x="14792" y="651311"/>
                  </a:lnTo>
                  <a:lnTo>
                    <a:pt x="0" y="663295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95212" y="1719629"/>
              <a:ext cx="196833" cy="280786"/>
            </a:xfrm>
            <a:custGeom>
              <a:avLst/>
              <a:gdLst/>
              <a:ahLst/>
              <a:cxnLst/>
              <a:rect l="0" t="0" r="0" b="0"/>
              <a:pathLst>
                <a:path w="196833" h="280786">
                  <a:moveTo>
                    <a:pt x="31586" y="17573"/>
                  </a:moveTo>
                  <a:lnTo>
                    <a:pt x="43253" y="17506"/>
                  </a:lnTo>
                  <a:lnTo>
                    <a:pt x="53742" y="16865"/>
                  </a:lnTo>
                  <a:lnTo>
                    <a:pt x="64049" y="15573"/>
                  </a:lnTo>
                  <a:lnTo>
                    <a:pt x="74523" y="13887"/>
                  </a:lnTo>
                  <a:lnTo>
                    <a:pt x="85515" y="12218"/>
                  </a:lnTo>
                  <a:lnTo>
                    <a:pt x="97153" y="10801"/>
                  </a:lnTo>
                  <a:lnTo>
                    <a:pt x="109234" y="9530"/>
                  </a:lnTo>
                  <a:lnTo>
                    <a:pt x="121340" y="8070"/>
                  </a:lnTo>
                  <a:lnTo>
                    <a:pt x="133228" y="6242"/>
                  </a:lnTo>
                  <a:lnTo>
                    <a:pt x="144989" y="4184"/>
                  </a:lnTo>
                  <a:lnTo>
                    <a:pt x="156950" y="2256"/>
                  </a:lnTo>
                  <a:lnTo>
                    <a:pt x="169267" y="676"/>
                  </a:lnTo>
                  <a:lnTo>
                    <a:pt x="180975" y="0"/>
                  </a:lnTo>
                  <a:lnTo>
                    <a:pt x="190030" y="2062"/>
                  </a:lnTo>
                  <a:lnTo>
                    <a:pt x="195276" y="7401"/>
                  </a:lnTo>
                  <a:lnTo>
                    <a:pt x="196832" y="14004"/>
                  </a:lnTo>
                  <a:lnTo>
                    <a:pt x="195585" y="20949"/>
                  </a:lnTo>
                  <a:lnTo>
                    <a:pt x="192241" y="27978"/>
                  </a:lnTo>
                  <a:lnTo>
                    <a:pt x="187129" y="35024"/>
                  </a:lnTo>
                  <a:lnTo>
                    <a:pt x="180558" y="42074"/>
                  </a:lnTo>
                  <a:lnTo>
                    <a:pt x="173014" y="49286"/>
                  </a:lnTo>
                  <a:lnTo>
                    <a:pt x="165096" y="56968"/>
                  </a:lnTo>
                  <a:lnTo>
                    <a:pt x="157173" y="65251"/>
                  </a:lnTo>
                  <a:lnTo>
                    <a:pt x="149394" y="74104"/>
                  </a:lnTo>
                  <a:lnTo>
                    <a:pt x="141788" y="83424"/>
                  </a:lnTo>
                  <a:lnTo>
                    <a:pt x="134338" y="93098"/>
                  </a:lnTo>
                  <a:lnTo>
                    <a:pt x="127013" y="102865"/>
                  </a:lnTo>
                  <a:lnTo>
                    <a:pt x="119779" y="112342"/>
                  </a:lnTo>
                  <a:lnTo>
                    <a:pt x="112613" y="121347"/>
                  </a:lnTo>
                  <a:lnTo>
                    <a:pt x="105493" y="130038"/>
                  </a:lnTo>
                  <a:lnTo>
                    <a:pt x="98406" y="138793"/>
                  </a:lnTo>
                  <a:lnTo>
                    <a:pt x="91341" y="147839"/>
                  </a:lnTo>
                  <a:lnTo>
                    <a:pt x="84291" y="157392"/>
                  </a:lnTo>
                  <a:lnTo>
                    <a:pt x="77251" y="167723"/>
                  </a:lnTo>
                  <a:lnTo>
                    <a:pt x="70218" y="178892"/>
                  </a:lnTo>
                  <a:lnTo>
                    <a:pt x="63190" y="190479"/>
                  </a:lnTo>
                  <a:lnTo>
                    <a:pt x="56165" y="201716"/>
                  </a:lnTo>
                  <a:lnTo>
                    <a:pt x="49141" y="212196"/>
                  </a:lnTo>
                  <a:lnTo>
                    <a:pt x="42120" y="221857"/>
                  </a:lnTo>
                  <a:lnTo>
                    <a:pt x="35099" y="230806"/>
                  </a:lnTo>
                  <a:lnTo>
                    <a:pt x="28088" y="239190"/>
                  </a:lnTo>
                  <a:lnTo>
                    <a:pt x="21389" y="247047"/>
                  </a:lnTo>
                  <a:lnTo>
                    <a:pt x="14939" y="255160"/>
                  </a:lnTo>
                  <a:lnTo>
                    <a:pt x="8170" y="265365"/>
                  </a:lnTo>
                  <a:lnTo>
                    <a:pt x="0" y="280785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84808" y="2074114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31585" y="0"/>
                  </a:moveTo>
                  <a:lnTo>
                    <a:pt x="28719" y="8935"/>
                  </a:lnTo>
                  <a:lnTo>
                    <a:pt x="26576" y="18562"/>
                  </a:lnTo>
                  <a:lnTo>
                    <a:pt x="24969" y="29849"/>
                  </a:lnTo>
                  <a:lnTo>
                    <a:pt x="23616" y="42517"/>
                  </a:lnTo>
                  <a:lnTo>
                    <a:pt x="22119" y="55997"/>
                  </a:lnTo>
                  <a:lnTo>
                    <a:pt x="20273" y="69868"/>
                  </a:lnTo>
                  <a:lnTo>
                    <a:pt x="18205" y="83904"/>
                  </a:lnTo>
                  <a:lnTo>
                    <a:pt x="16273" y="97996"/>
                  </a:lnTo>
                  <a:lnTo>
                    <a:pt x="14672" y="112092"/>
                  </a:lnTo>
                  <a:lnTo>
                    <a:pt x="13276" y="126013"/>
                  </a:lnTo>
                  <a:lnTo>
                    <a:pt x="11732" y="139447"/>
                  </a:lnTo>
                  <a:lnTo>
                    <a:pt x="9845" y="152259"/>
                  </a:lnTo>
                  <a:lnTo>
                    <a:pt x="7739" y="164421"/>
                  </a:lnTo>
                  <a:lnTo>
                    <a:pt x="5557" y="177315"/>
                  </a:lnTo>
                  <a:lnTo>
                    <a:pt x="3105" y="194311"/>
                  </a:lnTo>
                  <a:lnTo>
                    <a:pt x="0" y="221098"/>
                  </a:lnTo>
                </a:path>
              </a:pathLst>
            </a:custGeom>
            <a:ln w="762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62431" y="3590632"/>
            <a:ext cx="3079906" cy="1431460"/>
            <a:chOff x="762431" y="3590632"/>
            <a:chExt cx="3079906" cy="1431460"/>
          </a:xfrm>
        </p:grpSpPr>
        <p:sp>
          <p:nvSpPr>
            <p:cNvPr id="44" name="Freeform 43"/>
            <p:cNvSpPr/>
            <p:nvPr/>
          </p:nvSpPr>
          <p:spPr>
            <a:xfrm>
              <a:off x="2978198" y="3690834"/>
              <a:ext cx="297148" cy="777549"/>
            </a:xfrm>
            <a:custGeom>
              <a:avLst/>
              <a:gdLst/>
              <a:ahLst/>
              <a:cxnLst/>
              <a:rect l="0" t="0" r="0" b="0"/>
              <a:pathLst>
                <a:path w="297148" h="777549">
                  <a:moveTo>
                    <a:pt x="285636" y="194181"/>
                  </a:moveTo>
                  <a:lnTo>
                    <a:pt x="279769" y="200115"/>
                  </a:lnTo>
                  <a:lnTo>
                    <a:pt x="274204" y="206320"/>
                  </a:lnTo>
                  <a:lnTo>
                    <a:pt x="268405" y="213421"/>
                  </a:lnTo>
                  <a:lnTo>
                    <a:pt x="262324" y="221534"/>
                  </a:lnTo>
                  <a:lnTo>
                    <a:pt x="255994" y="230829"/>
                  </a:lnTo>
                  <a:lnTo>
                    <a:pt x="249466" y="241276"/>
                  </a:lnTo>
                  <a:lnTo>
                    <a:pt x="242790" y="252702"/>
                  </a:lnTo>
                  <a:lnTo>
                    <a:pt x="236008" y="264888"/>
                  </a:lnTo>
                  <a:lnTo>
                    <a:pt x="229150" y="277637"/>
                  </a:lnTo>
                  <a:lnTo>
                    <a:pt x="222240" y="290789"/>
                  </a:lnTo>
                  <a:lnTo>
                    <a:pt x="215296" y="304223"/>
                  </a:lnTo>
                  <a:lnTo>
                    <a:pt x="208326" y="317843"/>
                  </a:lnTo>
                  <a:lnTo>
                    <a:pt x="201340" y="331258"/>
                  </a:lnTo>
                  <a:lnTo>
                    <a:pt x="194344" y="343814"/>
                  </a:lnTo>
                  <a:lnTo>
                    <a:pt x="187335" y="355230"/>
                  </a:lnTo>
                  <a:lnTo>
                    <a:pt x="180153" y="365880"/>
                  </a:lnTo>
                  <a:lnTo>
                    <a:pt x="172493" y="376565"/>
                  </a:lnTo>
                  <a:lnTo>
                    <a:pt x="164230" y="387765"/>
                  </a:lnTo>
                  <a:lnTo>
                    <a:pt x="155561" y="399765"/>
                  </a:lnTo>
                  <a:lnTo>
                    <a:pt x="146895" y="412819"/>
                  </a:lnTo>
                  <a:lnTo>
                    <a:pt x="138470" y="426938"/>
                  </a:lnTo>
                  <a:lnTo>
                    <a:pt x="130187" y="441811"/>
                  </a:lnTo>
                  <a:lnTo>
                    <a:pt x="121712" y="456934"/>
                  </a:lnTo>
                  <a:lnTo>
                    <a:pt x="112862" y="471994"/>
                  </a:lnTo>
                  <a:lnTo>
                    <a:pt x="103613" y="487036"/>
                  </a:lnTo>
                  <a:lnTo>
                    <a:pt x="94018" y="502353"/>
                  </a:lnTo>
                  <a:lnTo>
                    <a:pt x="84157" y="518099"/>
                  </a:lnTo>
                  <a:lnTo>
                    <a:pt x="74262" y="534115"/>
                  </a:lnTo>
                  <a:lnTo>
                    <a:pt x="64700" y="550028"/>
                  </a:lnTo>
                  <a:lnTo>
                    <a:pt x="55641" y="565624"/>
                  </a:lnTo>
                  <a:lnTo>
                    <a:pt x="47085" y="580860"/>
                  </a:lnTo>
                  <a:lnTo>
                    <a:pt x="38952" y="595777"/>
                  </a:lnTo>
                  <a:lnTo>
                    <a:pt x="31150" y="610437"/>
                  </a:lnTo>
                  <a:lnTo>
                    <a:pt x="23758" y="624740"/>
                  </a:lnTo>
                  <a:lnTo>
                    <a:pt x="17012" y="638431"/>
                  </a:lnTo>
                  <a:lnTo>
                    <a:pt x="11000" y="651426"/>
                  </a:lnTo>
                  <a:lnTo>
                    <a:pt x="5979" y="663951"/>
                  </a:lnTo>
                  <a:lnTo>
                    <a:pt x="2436" y="676435"/>
                  </a:lnTo>
                  <a:lnTo>
                    <a:pt x="502" y="689129"/>
                  </a:lnTo>
                  <a:lnTo>
                    <a:pt x="0" y="701943"/>
                  </a:lnTo>
                  <a:lnTo>
                    <a:pt x="643" y="714554"/>
                  </a:lnTo>
                  <a:lnTo>
                    <a:pt x="2155" y="726770"/>
                  </a:lnTo>
                  <a:lnTo>
                    <a:pt x="4626" y="738245"/>
                  </a:lnTo>
                  <a:lnTo>
                    <a:pt x="8487" y="748419"/>
                  </a:lnTo>
                  <a:lnTo>
                    <a:pt x="13865" y="757104"/>
                  </a:lnTo>
                  <a:lnTo>
                    <a:pt x="20765" y="764274"/>
                  </a:lnTo>
                  <a:lnTo>
                    <a:pt x="29224" y="769881"/>
                  </a:lnTo>
                  <a:lnTo>
                    <a:pt x="39103" y="774053"/>
                  </a:lnTo>
                  <a:lnTo>
                    <a:pt x="50143" y="776722"/>
                  </a:lnTo>
                  <a:lnTo>
                    <a:pt x="62070" y="777548"/>
                  </a:lnTo>
                  <a:lnTo>
                    <a:pt x="74641" y="776513"/>
                  </a:lnTo>
                  <a:lnTo>
                    <a:pt x="87503" y="773870"/>
                  </a:lnTo>
                  <a:lnTo>
                    <a:pt x="100210" y="769963"/>
                  </a:lnTo>
                  <a:lnTo>
                    <a:pt x="112529" y="765111"/>
                  </a:lnTo>
                  <a:lnTo>
                    <a:pt x="124258" y="759414"/>
                  </a:lnTo>
                  <a:lnTo>
                    <a:pt x="135142" y="752767"/>
                  </a:lnTo>
                  <a:lnTo>
                    <a:pt x="145131" y="745191"/>
                  </a:lnTo>
                  <a:lnTo>
                    <a:pt x="154331" y="736986"/>
                  </a:lnTo>
                  <a:lnTo>
                    <a:pt x="162906" y="728633"/>
                  </a:lnTo>
                  <a:lnTo>
                    <a:pt x="171007" y="720413"/>
                  </a:lnTo>
                  <a:lnTo>
                    <a:pt x="178603" y="712096"/>
                  </a:lnTo>
                  <a:lnTo>
                    <a:pt x="185485" y="703067"/>
                  </a:lnTo>
                  <a:lnTo>
                    <a:pt x="191598" y="693031"/>
                  </a:lnTo>
                  <a:lnTo>
                    <a:pt x="197026" y="682171"/>
                  </a:lnTo>
                  <a:lnTo>
                    <a:pt x="201906" y="670956"/>
                  </a:lnTo>
                  <a:lnTo>
                    <a:pt x="206370" y="659697"/>
                  </a:lnTo>
                  <a:lnTo>
                    <a:pt x="210369" y="648204"/>
                  </a:lnTo>
                  <a:lnTo>
                    <a:pt x="213683" y="635897"/>
                  </a:lnTo>
                  <a:lnTo>
                    <a:pt x="216242" y="622510"/>
                  </a:lnTo>
                  <a:lnTo>
                    <a:pt x="217960" y="608249"/>
                  </a:lnTo>
                  <a:lnTo>
                    <a:pt x="218665" y="593597"/>
                  </a:lnTo>
                  <a:lnTo>
                    <a:pt x="218363" y="578887"/>
                  </a:lnTo>
                  <a:lnTo>
                    <a:pt x="217364" y="564263"/>
                  </a:lnTo>
                  <a:lnTo>
                    <a:pt x="216163" y="549765"/>
                  </a:lnTo>
                  <a:lnTo>
                    <a:pt x="215055" y="535386"/>
                  </a:lnTo>
                  <a:lnTo>
                    <a:pt x="213822" y="521103"/>
                  </a:lnTo>
                  <a:lnTo>
                    <a:pt x="211855" y="506894"/>
                  </a:lnTo>
                  <a:lnTo>
                    <a:pt x="208863" y="492743"/>
                  </a:lnTo>
                  <a:lnTo>
                    <a:pt x="204869" y="478796"/>
                  </a:lnTo>
                  <a:lnTo>
                    <a:pt x="200038" y="465351"/>
                  </a:lnTo>
                  <a:lnTo>
                    <a:pt x="194563" y="452529"/>
                  </a:lnTo>
                  <a:lnTo>
                    <a:pt x="188615" y="440292"/>
                  </a:lnTo>
                  <a:lnTo>
                    <a:pt x="182330" y="428533"/>
                  </a:lnTo>
                  <a:lnTo>
                    <a:pt x="175812" y="417136"/>
                  </a:lnTo>
                  <a:lnTo>
                    <a:pt x="169131" y="405836"/>
                  </a:lnTo>
                  <a:lnTo>
                    <a:pt x="162340" y="394249"/>
                  </a:lnTo>
                  <a:lnTo>
                    <a:pt x="155470" y="382193"/>
                  </a:lnTo>
                  <a:lnTo>
                    <a:pt x="148381" y="369823"/>
                  </a:lnTo>
                  <a:lnTo>
                    <a:pt x="140782" y="357520"/>
                  </a:lnTo>
                  <a:lnTo>
                    <a:pt x="132565" y="345503"/>
                  </a:lnTo>
                  <a:lnTo>
                    <a:pt x="124097" y="333824"/>
                  </a:lnTo>
                  <a:lnTo>
                    <a:pt x="116098" y="322450"/>
                  </a:lnTo>
                  <a:lnTo>
                    <a:pt x="108939" y="311318"/>
                  </a:lnTo>
                  <a:lnTo>
                    <a:pt x="102489" y="300368"/>
                  </a:lnTo>
                  <a:lnTo>
                    <a:pt x="96317" y="289548"/>
                  </a:lnTo>
                  <a:lnTo>
                    <a:pt x="90127" y="278825"/>
                  </a:lnTo>
                  <a:lnTo>
                    <a:pt x="83798" y="268335"/>
                  </a:lnTo>
                  <a:lnTo>
                    <a:pt x="77309" y="258364"/>
                  </a:lnTo>
                  <a:lnTo>
                    <a:pt x="70683" y="249022"/>
                  </a:lnTo>
                  <a:lnTo>
                    <a:pt x="64113" y="240105"/>
                  </a:lnTo>
                  <a:lnTo>
                    <a:pt x="57935" y="231198"/>
                  </a:lnTo>
                  <a:lnTo>
                    <a:pt x="52305" y="222050"/>
                  </a:lnTo>
                  <a:lnTo>
                    <a:pt x="47375" y="212428"/>
                  </a:lnTo>
                  <a:lnTo>
                    <a:pt x="43362" y="202051"/>
                  </a:lnTo>
                  <a:lnTo>
                    <a:pt x="40299" y="190842"/>
                  </a:lnTo>
                  <a:lnTo>
                    <a:pt x="38224" y="178889"/>
                  </a:lnTo>
                  <a:lnTo>
                    <a:pt x="37273" y="166341"/>
                  </a:lnTo>
                  <a:lnTo>
                    <a:pt x="37415" y="153346"/>
                  </a:lnTo>
                  <a:lnTo>
                    <a:pt x="38644" y="140028"/>
                  </a:lnTo>
                  <a:lnTo>
                    <a:pt x="41064" y="126481"/>
                  </a:lnTo>
                  <a:lnTo>
                    <a:pt x="44617" y="112786"/>
                  </a:lnTo>
                  <a:lnTo>
                    <a:pt x="49121" y="99320"/>
                  </a:lnTo>
                  <a:lnTo>
                    <a:pt x="54360" y="86730"/>
                  </a:lnTo>
                  <a:lnTo>
                    <a:pt x="60146" y="75301"/>
                  </a:lnTo>
                  <a:lnTo>
                    <a:pt x="66488" y="64982"/>
                  </a:lnTo>
                  <a:lnTo>
                    <a:pt x="73576" y="55583"/>
                  </a:lnTo>
                  <a:lnTo>
                    <a:pt x="81461" y="46887"/>
                  </a:lnTo>
                  <a:lnTo>
                    <a:pt x="90214" y="38707"/>
                  </a:lnTo>
                  <a:lnTo>
                    <a:pt x="100000" y="30891"/>
                  </a:lnTo>
                  <a:lnTo>
                    <a:pt x="110809" y="23340"/>
                  </a:lnTo>
                  <a:lnTo>
                    <a:pt x="122492" y="16300"/>
                  </a:lnTo>
                  <a:lnTo>
                    <a:pt x="134858" y="10330"/>
                  </a:lnTo>
                  <a:lnTo>
                    <a:pt x="147732" y="5657"/>
                  </a:lnTo>
                  <a:lnTo>
                    <a:pt x="160969" y="2350"/>
                  </a:lnTo>
                  <a:lnTo>
                    <a:pt x="174460" y="498"/>
                  </a:lnTo>
                  <a:lnTo>
                    <a:pt x="188124" y="0"/>
                  </a:lnTo>
                  <a:lnTo>
                    <a:pt x="201739" y="782"/>
                  </a:lnTo>
                  <a:lnTo>
                    <a:pt x="214960" y="2895"/>
                  </a:lnTo>
                  <a:lnTo>
                    <a:pt x="227628" y="6238"/>
                  </a:lnTo>
                  <a:lnTo>
                    <a:pt x="239592" y="10600"/>
                  </a:lnTo>
                  <a:lnTo>
                    <a:pt x="250635" y="15743"/>
                  </a:lnTo>
                  <a:lnTo>
                    <a:pt x="260725" y="21469"/>
                  </a:lnTo>
                  <a:lnTo>
                    <a:pt x="269824" y="27940"/>
                  </a:lnTo>
                  <a:lnTo>
                    <a:pt x="277797" y="35649"/>
                  </a:lnTo>
                  <a:lnTo>
                    <a:pt x="284673" y="44757"/>
                  </a:lnTo>
                  <a:lnTo>
                    <a:pt x="290292" y="54977"/>
                  </a:lnTo>
                  <a:lnTo>
                    <a:pt x="294244" y="65754"/>
                  </a:lnTo>
                  <a:lnTo>
                    <a:pt x="296457" y="76712"/>
                  </a:lnTo>
                  <a:lnTo>
                    <a:pt x="297147" y="87831"/>
                  </a:lnTo>
                  <a:lnTo>
                    <a:pt x="296630" y="99355"/>
                  </a:lnTo>
                  <a:lnTo>
                    <a:pt x="295212" y="111397"/>
                  </a:lnTo>
                  <a:lnTo>
                    <a:pt x="293144" y="123772"/>
                  </a:lnTo>
                  <a:lnTo>
                    <a:pt x="290619" y="136086"/>
                  </a:lnTo>
                  <a:lnTo>
                    <a:pt x="287781" y="148099"/>
                  </a:lnTo>
                  <a:lnTo>
                    <a:pt x="284884" y="159307"/>
                  </a:lnTo>
                  <a:lnTo>
                    <a:pt x="282012" y="169962"/>
                  </a:lnTo>
                  <a:lnTo>
                    <a:pt x="278915" y="180997"/>
                  </a:lnTo>
                  <a:lnTo>
                    <a:pt x="275107" y="194181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90010" y="3874487"/>
              <a:ext cx="10529" cy="673825"/>
            </a:xfrm>
            <a:custGeom>
              <a:avLst/>
              <a:gdLst/>
              <a:ahLst/>
              <a:cxnLst/>
              <a:rect l="0" t="0" r="0" b="0"/>
              <a:pathLst>
                <a:path w="10529" h="673825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49"/>
                  </a:lnTo>
                  <a:lnTo>
                    <a:pt x="2736" y="42517"/>
                  </a:lnTo>
                  <a:lnTo>
                    <a:pt x="1887" y="55996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2" y="97996"/>
                  </a:lnTo>
                  <a:lnTo>
                    <a:pt x="398" y="112106"/>
                  </a:lnTo>
                  <a:lnTo>
                    <a:pt x="268" y="126545"/>
                  </a:lnTo>
                  <a:lnTo>
                    <a:pt x="179" y="141924"/>
                  </a:lnTo>
                  <a:lnTo>
                    <a:pt x="124" y="158488"/>
                  </a:lnTo>
                  <a:lnTo>
                    <a:pt x="258" y="175682"/>
                  </a:lnTo>
                  <a:lnTo>
                    <a:pt x="879" y="192384"/>
                  </a:lnTo>
                  <a:lnTo>
                    <a:pt x="2110" y="208004"/>
                  </a:lnTo>
                  <a:lnTo>
                    <a:pt x="3751" y="223101"/>
                  </a:lnTo>
                  <a:lnTo>
                    <a:pt x="5391" y="239057"/>
                  </a:lnTo>
                  <a:lnTo>
                    <a:pt x="6789" y="256606"/>
                  </a:lnTo>
                  <a:lnTo>
                    <a:pt x="7878" y="275668"/>
                  </a:lnTo>
                  <a:lnTo>
                    <a:pt x="8684" y="295700"/>
                  </a:lnTo>
                  <a:lnTo>
                    <a:pt x="9260" y="316248"/>
                  </a:lnTo>
                  <a:lnTo>
                    <a:pt x="9664" y="336726"/>
                  </a:lnTo>
                  <a:lnTo>
                    <a:pt x="9943" y="356380"/>
                  </a:lnTo>
                  <a:lnTo>
                    <a:pt x="10134" y="374894"/>
                  </a:lnTo>
                  <a:lnTo>
                    <a:pt x="10263" y="392628"/>
                  </a:lnTo>
                  <a:lnTo>
                    <a:pt x="10351" y="410382"/>
                  </a:lnTo>
                  <a:lnTo>
                    <a:pt x="10409" y="428624"/>
                  </a:lnTo>
                  <a:lnTo>
                    <a:pt x="10449" y="447151"/>
                  </a:lnTo>
                  <a:lnTo>
                    <a:pt x="10475" y="465297"/>
                  </a:lnTo>
                  <a:lnTo>
                    <a:pt x="10488" y="482702"/>
                  </a:lnTo>
                  <a:lnTo>
                    <a:pt x="10327" y="499644"/>
                  </a:lnTo>
                  <a:lnTo>
                    <a:pt x="9687" y="516846"/>
                  </a:lnTo>
                  <a:lnTo>
                    <a:pt x="8443" y="534712"/>
                  </a:lnTo>
                  <a:lnTo>
                    <a:pt x="6794" y="553151"/>
                  </a:lnTo>
                  <a:lnTo>
                    <a:pt x="5149" y="571769"/>
                  </a:lnTo>
                  <a:lnTo>
                    <a:pt x="3747" y="590280"/>
                  </a:lnTo>
                  <a:lnTo>
                    <a:pt x="2653" y="608023"/>
                  </a:lnTo>
                  <a:lnTo>
                    <a:pt x="1726" y="625738"/>
                  </a:lnTo>
                  <a:lnTo>
                    <a:pt x="888" y="646093"/>
                  </a:lnTo>
                  <a:lnTo>
                    <a:pt x="0" y="673824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58342" y="4464082"/>
              <a:ext cx="42114" cy="19877"/>
            </a:xfrm>
            <a:custGeom>
              <a:avLst/>
              <a:gdLst/>
              <a:ahLst/>
              <a:cxnLst/>
              <a:rect l="0" t="0" r="0" b="0"/>
              <a:pathLst>
                <a:path w="42114" h="19877">
                  <a:moveTo>
                    <a:pt x="42113" y="10529"/>
                  </a:moveTo>
                  <a:lnTo>
                    <a:pt x="33379" y="7796"/>
                  </a:lnTo>
                  <a:lnTo>
                    <a:pt x="25673" y="6935"/>
                  </a:lnTo>
                  <a:lnTo>
                    <a:pt x="18304" y="7935"/>
                  </a:lnTo>
                  <a:lnTo>
                    <a:pt x="12295" y="10840"/>
                  </a:lnTo>
                  <a:lnTo>
                    <a:pt x="9586" y="15125"/>
                  </a:lnTo>
                  <a:lnTo>
                    <a:pt x="11161" y="18664"/>
                  </a:lnTo>
                  <a:lnTo>
                    <a:pt x="16246" y="19876"/>
                  </a:lnTo>
                  <a:lnTo>
                    <a:pt x="21696" y="17998"/>
                  </a:lnTo>
                  <a:lnTo>
                    <a:pt x="25009" y="13312"/>
                  </a:lnTo>
                  <a:lnTo>
                    <a:pt x="25151" y="8003"/>
                  </a:lnTo>
                  <a:lnTo>
                    <a:pt x="18653" y="309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84559" y="3948186"/>
              <a:ext cx="84229" cy="684353"/>
            </a:xfrm>
            <a:custGeom>
              <a:avLst/>
              <a:gdLst/>
              <a:ahLst/>
              <a:cxnLst/>
              <a:rect l="0" t="0" r="0" b="0"/>
              <a:pathLst>
                <a:path w="84229" h="684353">
                  <a:moveTo>
                    <a:pt x="84228" y="0"/>
                  </a:moveTo>
                  <a:lnTo>
                    <a:pt x="81361" y="8936"/>
                  </a:lnTo>
                  <a:lnTo>
                    <a:pt x="79219" y="18563"/>
                  </a:lnTo>
                  <a:lnTo>
                    <a:pt x="77612" y="29850"/>
                  </a:lnTo>
                  <a:lnTo>
                    <a:pt x="76258" y="42518"/>
                  </a:lnTo>
                  <a:lnTo>
                    <a:pt x="74762" y="55997"/>
                  </a:lnTo>
                  <a:lnTo>
                    <a:pt x="72915" y="69873"/>
                  </a:lnTo>
                  <a:lnTo>
                    <a:pt x="70848" y="84082"/>
                  </a:lnTo>
                  <a:lnTo>
                    <a:pt x="68916" y="98822"/>
                  </a:lnTo>
                  <a:lnTo>
                    <a:pt x="67315" y="114176"/>
                  </a:lnTo>
                  <a:lnTo>
                    <a:pt x="65919" y="130096"/>
                  </a:lnTo>
                  <a:lnTo>
                    <a:pt x="64374" y="146474"/>
                  </a:lnTo>
                  <a:lnTo>
                    <a:pt x="62488" y="163196"/>
                  </a:lnTo>
                  <a:lnTo>
                    <a:pt x="60391" y="180003"/>
                  </a:lnTo>
                  <a:lnTo>
                    <a:pt x="58436" y="196513"/>
                  </a:lnTo>
                  <a:lnTo>
                    <a:pt x="56820" y="212539"/>
                  </a:lnTo>
                  <a:lnTo>
                    <a:pt x="55413" y="227909"/>
                  </a:lnTo>
                  <a:lnTo>
                    <a:pt x="53861" y="242392"/>
                  </a:lnTo>
                  <a:lnTo>
                    <a:pt x="51970" y="255958"/>
                  </a:lnTo>
                  <a:lnTo>
                    <a:pt x="49869" y="269053"/>
                  </a:lnTo>
                  <a:lnTo>
                    <a:pt x="47913" y="282460"/>
                  </a:lnTo>
                  <a:lnTo>
                    <a:pt x="46295" y="296591"/>
                  </a:lnTo>
                  <a:lnTo>
                    <a:pt x="44886" y="311186"/>
                  </a:lnTo>
                  <a:lnTo>
                    <a:pt x="43334" y="325531"/>
                  </a:lnTo>
                  <a:lnTo>
                    <a:pt x="41443" y="339226"/>
                  </a:lnTo>
                  <a:lnTo>
                    <a:pt x="39341" y="352524"/>
                  </a:lnTo>
                  <a:lnTo>
                    <a:pt x="37385" y="366125"/>
                  </a:lnTo>
                  <a:lnTo>
                    <a:pt x="35767" y="380424"/>
                  </a:lnTo>
                  <a:lnTo>
                    <a:pt x="34358" y="395485"/>
                  </a:lnTo>
                  <a:lnTo>
                    <a:pt x="32806" y="411214"/>
                  </a:lnTo>
                  <a:lnTo>
                    <a:pt x="30914" y="427469"/>
                  </a:lnTo>
                  <a:lnTo>
                    <a:pt x="28813" y="444115"/>
                  </a:lnTo>
                  <a:lnTo>
                    <a:pt x="26856" y="461043"/>
                  </a:lnTo>
                  <a:lnTo>
                    <a:pt x="25238" y="478162"/>
                  </a:lnTo>
                  <a:lnTo>
                    <a:pt x="23830" y="495250"/>
                  </a:lnTo>
                  <a:lnTo>
                    <a:pt x="22277" y="511956"/>
                  </a:lnTo>
                  <a:lnTo>
                    <a:pt x="20381" y="528124"/>
                  </a:lnTo>
                  <a:lnTo>
                    <a:pt x="18107" y="543932"/>
                  </a:lnTo>
                  <a:lnTo>
                    <a:pt x="15502" y="559772"/>
                  </a:lnTo>
                  <a:lnTo>
                    <a:pt x="12640" y="575873"/>
                  </a:lnTo>
                  <a:lnTo>
                    <a:pt x="9752" y="592129"/>
                  </a:lnTo>
                  <a:lnTo>
                    <a:pt x="7199" y="608203"/>
                  </a:lnTo>
                  <a:lnTo>
                    <a:pt x="5153" y="623889"/>
                  </a:lnTo>
                  <a:lnTo>
                    <a:pt x="3609" y="638558"/>
                  </a:lnTo>
                  <a:lnTo>
                    <a:pt x="2323" y="652526"/>
                  </a:lnTo>
                  <a:lnTo>
                    <a:pt x="1185" y="667016"/>
                  </a:lnTo>
                  <a:lnTo>
                    <a:pt x="0" y="684352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84476" y="3937658"/>
              <a:ext cx="94758" cy="726467"/>
            </a:xfrm>
            <a:custGeom>
              <a:avLst/>
              <a:gdLst/>
              <a:ahLst/>
              <a:cxnLst/>
              <a:rect l="0" t="0" r="0" b="0"/>
              <a:pathLst>
                <a:path w="94758" h="726467">
                  <a:moveTo>
                    <a:pt x="94757" y="0"/>
                  </a:moveTo>
                  <a:lnTo>
                    <a:pt x="88956" y="11802"/>
                  </a:lnTo>
                  <a:lnTo>
                    <a:pt x="84032" y="23571"/>
                  </a:lnTo>
                  <a:lnTo>
                    <a:pt x="79529" y="36462"/>
                  </a:lnTo>
                  <a:lnTo>
                    <a:pt x="75309" y="50310"/>
                  </a:lnTo>
                  <a:lnTo>
                    <a:pt x="71295" y="64638"/>
                  </a:lnTo>
                  <a:lnTo>
                    <a:pt x="67438" y="79111"/>
                  </a:lnTo>
                  <a:lnTo>
                    <a:pt x="63858" y="93734"/>
                  </a:lnTo>
                  <a:lnTo>
                    <a:pt x="60831" y="108758"/>
                  </a:lnTo>
                  <a:lnTo>
                    <a:pt x="58458" y="124297"/>
                  </a:lnTo>
                  <a:lnTo>
                    <a:pt x="56525" y="140002"/>
                  </a:lnTo>
                  <a:lnTo>
                    <a:pt x="54612" y="155172"/>
                  </a:lnTo>
                  <a:lnTo>
                    <a:pt x="52476" y="169460"/>
                  </a:lnTo>
                  <a:lnTo>
                    <a:pt x="50209" y="183174"/>
                  </a:lnTo>
                  <a:lnTo>
                    <a:pt x="48140" y="197063"/>
                  </a:lnTo>
                  <a:lnTo>
                    <a:pt x="46447" y="211549"/>
                  </a:lnTo>
                  <a:lnTo>
                    <a:pt x="44988" y="226399"/>
                  </a:lnTo>
                  <a:lnTo>
                    <a:pt x="43402" y="240922"/>
                  </a:lnTo>
                  <a:lnTo>
                    <a:pt x="41488" y="254745"/>
                  </a:lnTo>
                  <a:lnTo>
                    <a:pt x="39372" y="268300"/>
                  </a:lnTo>
                  <a:lnTo>
                    <a:pt x="37405" y="282606"/>
                  </a:lnTo>
                  <a:lnTo>
                    <a:pt x="35780" y="298196"/>
                  </a:lnTo>
                  <a:lnTo>
                    <a:pt x="34367" y="315108"/>
                  </a:lnTo>
                  <a:lnTo>
                    <a:pt x="32812" y="333151"/>
                  </a:lnTo>
                  <a:lnTo>
                    <a:pt x="30918" y="352070"/>
                  </a:lnTo>
                  <a:lnTo>
                    <a:pt x="28816" y="371470"/>
                  </a:lnTo>
                  <a:lnTo>
                    <a:pt x="26858" y="390858"/>
                  </a:lnTo>
                  <a:lnTo>
                    <a:pt x="25244" y="409971"/>
                  </a:lnTo>
                  <a:lnTo>
                    <a:pt x="24008" y="428904"/>
                  </a:lnTo>
                  <a:lnTo>
                    <a:pt x="23104" y="447995"/>
                  </a:lnTo>
                  <a:lnTo>
                    <a:pt x="22456" y="467432"/>
                  </a:lnTo>
                  <a:lnTo>
                    <a:pt x="21834" y="487080"/>
                  </a:lnTo>
                  <a:lnTo>
                    <a:pt x="20877" y="506585"/>
                  </a:lnTo>
                  <a:lnTo>
                    <a:pt x="19418" y="525746"/>
                  </a:lnTo>
                  <a:lnTo>
                    <a:pt x="17623" y="544530"/>
                  </a:lnTo>
                  <a:lnTo>
                    <a:pt x="15878" y="562982"/>
                  </a:lnTo>
                  <a:lnTo>
                    <a:pt x="14406" y="581168"/>
                  </a:lnTo>
                  <a:lnTo>
                    <a:pt x="13097" y="598991"/>
                  </a:lnTo>
                  <a:lnTo>
                    <a:pt x="11611" y="616200"/>
                  </a:lnTo>
                  <a:lnTo>
                    <a:pt x="9765" y="632701"/>
                  </a:lnTo>
                  <a:lnTo>
                    <a:pt x="7685" y="648531"/>
                  </a:lnTo>
                  <a:lnTo>
                    <a:pt x="5524" y="665646"/>
                  </a:lnTo>
                  <a:lnTo>
                    <a:pt x="3089" y="688900"/>
                  </a:lnTo>
                  <a:lnTo>
                    <a:pt x="0" y="726466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2431" y="3590632"/>
              <a:ext cx="3079906" cy="1431460"/>
            </a:xfrm>
            <a:custGeom>
              <a:avLst/>
              <a:gdLst/>
              <a:ahLst/>
              <a:cxnLst/>
              <a:rect l="0" t="0" r="0" b="0"/>
              <a:pathLst>
                <a:path w="3079906" h="1431460">
                  <a:moveTo>
                    <a:pt x="532574" y="252269"/>
                  </a:moveTo>
                  <a:lnTo>
                    <a:pt x="520839" y="258070"/>
                  </a:lnTo>
                  <a:lnTo>
                    <a:pt x="509710" y="262994"/>
                  </a:lnTo>
                  <a:lnTo>
                    <a:pt x="498111" y="267497"/>
                  </a:lnTo>
                  <a:lnTo>
                    <a:pt x="485950" y="271718"/>
                  </a:lnTo>
                  <a:lnTo>
                    <a:pt x="473290" y="275731"/>
                  </a:lnTo>
                  <a:lnTo>
                    <a:pt x="460234" y="279592"/>
                  </a:lnTo>
                  <a:lnTo>
                    <a:pt x="446882" y="283345"/>
                  </a:lnTo>
                  <a:lnTo>
                    <a:pt x="433317" y="287020"/>
                  </a:lnTo>
                  <a:lnTo>
                    <a:pt x="419606" y="290647"/>
                  </a:lnTo>
                  <a:lnTo>
                    <a:pt x="405960" y="294405"/>
                  </a:lnTo>
                  <a:lnTo>
                    <a:pt x="392718" y="298615"/>
                  </a:lnTo>
                  <a:lnTo>
                    <a:pt x="380029" y="303412"/>
                  </a:lnTo>
                  <a:lnTo>
                    <a:pt x="367710" y="308770"/>
                  </a:lnTo>
                  <a:lnTo>
                    <a:pt x="355365" y="314591"/>
                  </a:lnTo>
                  <a:lnTo>
                    <a:pt x="342769" y="320767"/>
                  </a:lnTo>
                  <a:lnTo>
                    <a:pt x="330189" y="327202"/>
                  </a:lnTo>
                  <a:lnTo>
                    <a:pt x="318269" y="333820"/>
                  </a:lnTo>
                  <a:lnTo>
                    <a:pt x="307316" y="340567"/>
                  </a:lnTo>
                  <a:lnTo>
                    <a:pt x="296994" y="347402"/>
                  </a:lnTo>
                  <a:lnTo>
                    <a:pt x="286536" y="354297"/>
                  </a:lnTo>
                  <a:lnTo>
                    <a:pt x="275506" y="361232"/>
                  </a:lnTo>
                  <a:lnTo>
                    <a:pt x="264131" y="368195"/>
                  </a:lnTo>
                  <a:lnTo>
                    <a:pt x="253094" y="375177"/>
                  </a:lnTo>
                  <a:lnTo>
                    <a:pt x="242774" y="382171"/>
                  </a:lnTo>
                  <a:lnTo>
                    <a:pt x="233064" y="389173"/>
                  </a:lnTo>
                  <a:lnTo>
                    <a:pt x="223557" y="396181"/>
                  </a:lnTo>
                  <a:lnTo>
                    <a:pt x="213983" y="403193"/>
                  </a:lnTo>
                  <a:lnTo>
                    <a:pt x="204400" y="410207"/>
                  </a:lnTo>
                  <a:lnTo>
                    <a:pt x="195106" y="417222"/>
                  </a:lnTo>
                  <a:lnTo>
                    <a:pt x="186257" y="424239"/>
                  </a:lnTo>
                  <a:lnTo>
                    <a:pt x="177856" y="431257"/>
                  </a:lnTo>
                  <a:lnTo>
                    <a:pt x="169833" y="438275"/>
                  </a:lnTo>
                  <a:lnTo>
                    <a:pt x="162100" y="445298"/>
                  </a:lnTo>
                  <a:lnTo>
                    <a:pt x="154415" y="452489"/>
                  </a:lnTo>
                  <a:lnTo>
                    <a:pt x="146409" y="460156"/>
                  </a:lnTo>
                  <a:lnTo>
                    <a:pt x="137906" y="468433"/>
                  </a:lnTo>
                  <a:lnTo>
                    <a:pt x="128906" y="477450"/>
                  </a:lnTo>
                  <a:lnTo>
                    <a:pt x="119485" y="487414"/>
                  </a:lnTo>
                  <a:lnTo>
                    <a:pt x="109744" y="498342"/>
                  </a:lnTo>
                  <a:lnTo>
                    <a:pt x="99932" y="510104"/>
                  </a:lnTo>
                  <a:lnTo>
                    <a:pt x="90425" y="522524"/>
                  </a:lnTo>
                  <a:lnTo>
                    <a:pt x="81404" y="535433"/>
                  </a:lnTo>
                  <a:lnTo>
                    <a:pt x="72873" y="548694"/>
                  </a:lnTo>
                  <a:lnTo>
                    <a:pt x="64757" y="562202"/>
                  </a:lnTo>
                  <a:lnTo>
                    <a:pt x="56962" y="575880"/>
                  </a:lnTo>
                  <a:lnTo>
                    <a:pt x="49404" y="589675"/>
                  </a:lnTo>
                  <a:lnTo>
                    <a:pt x="42015" y="603550"/>
                  </a:lnTo>
                  <a:lnTo>
                    <a:pt x="34749" y="617478"/>
                  </a:lnTo>
                  <a:lnTo>
                    <a:pt x="27732" y="631443"/>
                  </a:lnTo>
                  <a:lnTo>
                    <a:pt x="21246" y="645432"/>
                  </a:lnTo>
                  <a:lnTo>
                    <a:pt x="15408" y="659437"/>
                  </a:lnTo>
                  <a:lnTo>
                    <a:pt x="10335" y="673453"/>
                  </a:lnTo>
                  <a:lnTo>
                    <a:pt x="6226" y="687476"/>
                  </a:lnTo>
                  <a:lnTo>
                    <a:pt x="3098" y="701504"/>
                  </a:lnTo>
                  <a:lnTo>
                    <a:pt x="980" y="715536"/>
                  </a:lnTo>
                  <a:lnTo>
                    <a:pt x="0" y="729570"/>
                  </a:lnTo>
                  <a:lnTo>
                    <a:pt x="118" y="743604"/>
                  </a:lnTo>
                  <a:lnTo>
                    <a:pt x="1161" y="757641"/>
                  </a:lnTo>
                  <a:lnTo>
                    <a:pt x="2924" y="771678"/>
                  </a:lnTo>
                  <a:lnTo>
                    <a:pt x="5223" y="785715"/>
                  </a:lnTo>
                  <a:lnTo>
                    <a:pt x="8070" y="799752"/>
                  </a:lnTo>
                  <a:lnTo>
                    <a:pt x="11659" y="813789"/>
                  </a:lnTo>
                  <a:lnTo>
                    <a:pt x="16036" y="827832"/>
                  </a:lnTo>
                  <a:lnTo>
                    <a:pt x="21111" y="842043"/>
                  </a:lnTo>
                  <a:lnTo>
                    <a:pt x="26742" y="856729"/>
                  </a:lnTo>
                  <a:lnTo>
                    <a:pt x="32790" y="872015"/>
                  </a:lnTo>
                  <a:lnTo>
                    <a:pt x="39139" y="887706"/>
                  </a:lnTo>
                  <a:lnTo>
                    <a:pt x="45701" y="903392"/>
                  </a:lnTo>
                  <a:lnTo>
                    <a:pt x="52409" y="918824"/>
                  </a:lnTo>
                  <a:lnTo>
                    <a:pt x="59219" y="933609"/>
                  </a:lnTo>
                  <a:lnTo>
                    <a:pt x="66096" y="947158"/>
                  </a:lnTo>
                  <a:lnTo>
                    <a:pt x="73016" y="959273"/>
                  </a:lnTo>
                  <a:lnTo>
                    <a:pt x="79799" y="970238"/>
                  </a:lnTo>
                  <a:lnTo>
                    <a:pt x="86127" y="980610"/>
                  </a:lnTo>
                  <a:lnTo>
                    <a:pt x="91869" y="990776"/>
                  </a:lnTo>
                  <a:lnTo>
                    <a:pt x="97216" y="1000760"/>
                  </a:lnTo>
                  <a:lnTo>
                    <a:pt x="102574" y="1010325"/>
                  </a:lnTo>
                  <a:lnTo>
                    <a:pt x="108182" y="1019356"/>
                  </a:lnTo>
                  <a:lnTo>
                    <a:pt x="114103" y="1027880"/>
                  </a:lnTo>
                  <a:lnTo>
                    <a:pt x="120310" y="1035984"/>
                  </a:lnTo>
                  <a:lnTo>
                    <a:pt x="126753" y="1043777"/>
                  </a:lnTo>
                  <a:lnTo>
                    <a:pt x="133538" y="1051671"/>
                  </a:lnTo>
                  <a:lnTo>
                    <a:pt x="140925" y="1060350"/>
                  </a:lnTo>
                  <a:lnTo>
                    <a:pt x="149001" y="1070114"/>
                  </a:lnTo>
                  <a:lnTo>
                    <a:pt x="157542" y="1080606"/>
                  </a:lnTo>
                  <a:lnTo>
                    <a:pt x="166122" y="1091034"/>
                  </a:lnTo>
                  <a:lnTo>
                    <a:pt x="174484" y="1100934"/>
                  </a:lnTo>
                  <a:lnTo>
                    <a:pt x="182556" y="1110189"/>
                  </a:lnTo>
                  <a:lnTo>
                    <a:pt x="190356" y="1118858"/>
                  </a:lnTo>
                  <a:lnTo>
                    <a:pt x="197940" y="1127055"/>
                  </a:lnTo>
                  <a:lnTo>
                    <a:pt x="205525" y="1134899"/>
                  </a:lnTo>
                  <a:lnTo>
                    <a:pt x="213464" y="1142488"/>
                  </a:lnTo>
                  <a:lnTo>
                    <a:pt x="221917" y="1149895"/>
                  </a:lnTo>
                  <a:lnTo>
                    <a:pt x="230715" y="1157178"/>
                  </a:lnTo>
                  <a:lnTo>
                    <a:pt x="239468" y="1164376"/>
                  </a:lnTo>
                  <a:lnTo>
                    <a:pt x="247961" y="1171519"/>
                  </a:lnTo>
                  <a:lnTo>
                    <a:pt x="256629" y="1178791"/>
                  </a:lnTo>
                  <a:lnTo>
                    <a:pt x="266427" y="1186513"/>
                  </a:lnTo>
                  <a:lnTo>
                    <a:pt x="277788" y="1194817"/>
                  </a:lnTo>
                  <a:lnTo>
                    <a:pt x="290181" y="1203512"/>
                  </a:lnTo>
                  <a:lnTo>
                    <a:pt x="302432" y="1212196"/>
                  </a:lnTo>
                  <a:lnTo>
                    <a:pt x="313856" y="1220629"/>
                  </a:lnTo>
                  <a:lnTo>
                    <a:pt x="324286" y="1228748"/>
                  </a:lnTo>
                  <a:lnTo>
                    <a:pt x="333819" y="1236579"/>
                  </a:lnTo>
                  <a:lnTo>
                    <a:pt x="342637" y="1244175"/>
                  </a:lnTo>
                  <a:lnTo>
                    <a:pt x="351085" y="1251428"/>
                  </a:lnTo>
                  <a:lnTo>
                    <a:pt x="359618" y="1258080"/>
                  </a:lnTo>
                  <a:lnTo>
                    <a:pt x="368482" y="1264042"/>
                  </a:lnTo>
                  <a:lnTo>
                    <a:pt x="377728" y="1269539"/>
                  </a:lnTo>
                  <a:lnTo>
                    <a:pt x="387314" y="1274998"/>
                  </a:lnTo>
                  <a:lnTo>
                    <a:pt x="397172" y="1280669"/>
                  </a:lnTo>
                  <a:lnTo>
                    <a:pt x="407231" y="1286462"/>
                  </a:lnTo>
                  <a:lnTo>
                    <a:pt x="417437" y="1292052"/>
                  </a:lnTo>
                  <a:lnTo>
                    <a:pt x="427745" y="1297257"/>
                  </a:lnTo>
                  <a:lnTo>
                    <a:pt x="438124" y="1302058"/>
                  </a:lnTo>
                  <a:lnTo>
                    <a:pt x="448551" y="1306509"/>
                  </a:lnTo>
                  <a:lnTo>
                    <a:pt x="459012" y="1310686"/>
                  </a:lnTo>
                  <a:lnTo>
                    <a:pt x="469495" y="1314660"/>
                  </a:lnTo>
                  <a:lnTo>
                    <a:pt x="479993" y="1318489"/>
                  </a:lnTo>
                  <a:lnTo>
                    <a:pt x="490501" y="1322216"/>
                  </a:lnTo>
                  <a:lnTo>
                    <a:pt x="501016" y="1325874"/>
                  </a:lnTo>
                  <a:lnTo>
                    <a:pt x="511535" y="1329483"/>
                  </a:lnTo>
                  <a:lnTo>
                    <a:pt x="522062" y="1333059"/>
                  </a:lnTo>
                  <a:lnTo>
                    <a:pt x="532759" y="1336614"/>
                  </a:lnTo>
                  <a:lnTo>
                    <a:pt x="543933" y="1340153"/>
                  </a:lnTo>
                  <a:lnTo>
                    <a:pt x="555709" y="1343683"/>
                  </a:lnTo>
                  <a:lnTo>
                    <a:pt x="567889" y="1347206"/>
                  </a:lnTo>
                  <a:lnTo>
                    <a:pt x="580065" y="1350724"/>
                  </a:lnTo>
                  <a:lnTo>
                    <a:pt x="592000" y="1354240"/>
                  </a:lnTo>
                  <a:lnTo>
                    <a:pt x="603794" y="1357754"/>
                  </a:lnTo>
                  <a:lnTo>
                    <a:pt x="615778" y="1361266"/>
                  </a:lnTo>
                  <a:lnTo>
                    <a:pt x="628133" y="1364777"/>
                  </a:lnTo>
                  <a:lnTo>
                    <a:pt x="640719" y="1368288"/>
                  </a:lnTo>
                  <a:lnTo>
                    <a:pt x="653176" y="1371798"/>
                  </a:lnTo>
                  <a:lnTo>
                    <a:pt x="665302" y="1375304"/>
                  </a:lnTo>
                  <a:lnTo>
                    <a:pt x="677226" y="1378640"/>
                  </a:lnTo>
                  <a:lnTo>
                    <a:pt x="689299" y="1381502"/>
                  </a:lnTo>
                  <a:lnTo>
                    <a:pt x="701718" y="1383763"/>
                  </a:lnTo>
                  <a:lnTo>
                    <a:pt x="714516" y="1385620"/>
                  </a:lnTo>
                  <a:lnTo>
                    <a:pt x="727647" y="1387481"/>
                  </a:lnTo>
                  <a:lnTo>
                    <a:pt x="741040" y="1389588"/>
                  </a:lnTo>
                  <a:lnTo>
                    <a:pt x="754629" y="1392004"/>
                  </a:lnTo>
                  <a:lnTo>
                    <a:pt x="768357" y="1394706"/>
                  </a:lnTo>
                  <a:lnTo>
                    <a:pt x="782184" y="1397633"/>
                  </a:lnTo>
                  <a:lnTo>
                    <a:pt x="796079" y="1400565"/>
                  </a:lnTo>
                  <a:lnTo>
                    <a:pt x="810021" y="1403146"/>
                  </a:lnTo>
                  <a:lnTo>
                    <a:pt x="823989" y="1405216"/>
                  </a:lnTo>
                  <a:lnTo>
                    <a:pt x="837811" y="1406943"/>
                  </a:lnTo>
                  <a:lnTo>
                    <a:pt x="851171" y="1408717"/>
                  </a:lnTo>
                  <a:lnTo>
                    <a:pt x="863941" y="1410760"/>
                  </a:lnTo>
                  <a:lnTo>
                    <a:pt x="876313" y="1412964"/>
                  </a:lnTo>
                  <a:lnTo>
                    <a:pt x="888694" y="1414991"/>
                  </a:lnTo>
                  <a:lnTo>
                    <a:pt x="901324" y="1416651"/>
                  </a:lnTo>
                  <a:lnTo>
                    <a:pt x="914265" y="1417918"/>
                  </a:lnTo>
                  <a:lnTo>
                    <a:pt x="927492" y="1418844"/>
                  </a:lnTo>
                  <a:lnTo>
                    <a:pt x="940955" y="1419506"/>
                  </a:lnTo>
                  <a:lnTo>
                    <a:pt x="954760" y="1420137"/>
                  </a:lnTo>
                  <a:lnTo>
                    <a:pt x="969166" y="1421100"/>
                  </a:lnTo>
                  <a:lnTo>
                    <a:pt x="984261" y="1422563"/>
                  </a:lnTo>
                  <a:lnTo>
                    <a:pt x="999822" y="1424362"/>
                  </a:lnTo>
                  <a:lnTo>
                    <a:pt x="1015420" y="1426108"/>
                  </a:lnTo>
                  <a:lnTo>
                    <a:pt x="1030801" y="1427577"/>
                  </a:lnTo>
                  <a:lnTo>
                    <a:pt x="1045892" y="1428714"/>
                  </a:lnTo>
                  <a:lnTo>
                    <a:pt x="1060712" y="1429552"/>
                  </a:lnTo>
                  <a:lnTo>
                    <a:pt x="1075310" y="1430149"/>
                  </a:lnTo>
                  <a:lnTo>
                    <a:pt x="1089741" y="1430567"/>
                  </a:lnTo>
                  <a:lnTo>
                    <a:pt x="1104051" y="1430856"/>
                  </a:lnTo>
                  <a:lnTo>
                    <a:pt x="1118275" y="1431053"/>
                  </a:lnTo>
                  <a:lnTo>
                    <a:pt x="1132439" y="1431187"/>
                  </a:lnTo>
                  <a:lnTo>
                    <a:pt x="1146562" y="1431277"/>
                  </a:lnTo>
                  <a:lnTo>
                    <a:pt x="1160658" y="1431338"/>
                  </a:lnTo>
                  <a:lnTo>
                    <a:pt x="1174734" y="1431378"/>
                  </a:lnTo>
                  <a:lnTo>
                    <a:pt x="1188798" y="1431406"/>
                  </a:lnTo>
                  <a:lnTo>
                    <a:pt x="1202858" y="1431424"/>
                  </a:lnTo>
                  <a:lnTo>
                    <a:pt x="1217080" y="1431437"/>
                  </a:lnTo>
                  <a:lnTo>
                    <a:pt x="1231774" y="1431444"/>
                  </a:lnTo>
                  <a:lnTo>
                    <a:pt x="1247066" y="1431450"/>
                  </a:lnTo>
                  <a:lnTo>
                    <a:pt x="1262760" y="1431454"/>
                  </a:lnTo>
                  <a:lnTo>
                    <a:pt x="1278449" y="1431456"/>
                  </a:lnTo>
                  <a:lnTo>
                    <a:pt x="1293891" y="1431457"/>
                  </a:lnTo>
                  <a:lnTo>
                    <a:pt x="1309023" y="1431459"/>
                  </a:lnTo>
                  <a:lnTo>
                    <a:pt x="1323869" y="1431459"/>
                  </a:lnTo>
                  <a:lnTo>
                    <a:pt x="1338486" y="1431455"/>
                  </a:lnTo>
                  <a:lnTo>
                    <a:pt x="1352929" y="1431283"/>
                  </a:lnTo>
                  <a:lnTo>
                    <a:pt x="1367247" y="1430635"/>
                  </a:lnTo>
                  <a:lnTo>
                    <a:pt x="1381481" y="1429386"/>
                  </a:lnTo>
                  <a:lnTo>
                    <a:pt x="1395821" y="1427733"/>
                  </a:lnTo>
                  <a:lnTo>
                    <a:pt x="1410596" y="1426085"/>
                  </a:lnTo>
                  <a:lnTo>
                    <a:pt x="1425941" y="1424683"/>
                  </a:lnTo>
                  <a:lnTo>
                    <a:pt x="1441671" y="1423590"/>
                  </a:lnTo>
                  <a:lnTo>
                    <a:pt x="1457384" y="1422782"/>
                  </a:lnTo>
                  <a:lnTo>
                    <a:pt x="1472843" y="1422204"/>
                  </a:lnTo>
                  <a:lnTo>
                    <a:pt x="1487986" y="1421799"/>
                  </a:lnTo>
                  <a:lnTo>
                    <a:pt x="1502840" y="1421519"/>
                  </a:lnTo>
                  <a:lnTo>
                    <a:pt x="1517461" y="1421328"/>
                  </a:lnTo>
                  <a:lnTo>
                    <a:pt x="1531907" y="1421199"/>
                  </a:lnTo>
                  <a:lnTo>
                    <a:pt x="1546227" y="1421112"/>
                  </a:lnTo>
                  <a:lnTo>
                    <a:pt x="1560458" y="1421053"/>
                  </a:lnTo>
                  <a:lnTo>
                    <a:pt x="1574626" y="1421012"/>
                  </a:lnTo>
                  <a:lnTo>
                    <a:pt x="1588753" y="1420986"/>
                  </a:lnTo>
                  <a:lnTo>
                    <a:pt x="1602850" y="1420968"/>
                  </a:lnTo>
                  <a:lnTo>
                    <a:pt x="1616928" y="1420956"/>
                  </a:lnTo>
                  <a:lnTo>
                    <a:pt x="1630993" y="1420948"/>
                  </a:lnTo>
                  <a:lnTo>
                    <a:pt x="1645054" y="1420938"/>
                  </a:lnTo>
                  <a:lnTo>
                    <a:pt x="1659276" y="1420762"/>
                  </a:lnTo>
                  <a:lnTo>
                    <a:pt x="1673971" y="1420112"/>
                  </a:lnTo>
                  <a:lnTo>
                    <a:pt x="1689263" y="1418861"/>
                  </a:lnTo>
                  <a:lnTo>
                    <a:pt x="1704957" y="1417207"/>
                  </a:lnTo>
                  <a:lnTo>
                    <a:pt x="1720645" y="1415558"/>
                  </a:lnTo>
                  <a:lnTo>
                    <a:pt x="1736088" y="1414155"/>
                  </a:lnTo>
                  <a:lnTo>
                    <a:pt x="1751220" y="1413062"/>
                  </a:lnTo>
                  <a:lnTo>
                    <a:pt x="1766066" y="1412254"/>
                  </a:lnTo>
                  <a:lnTo>
                    <a:pt x="1780683" y="1411676"/>
                  </a:lnTo>
                  <a:lnTo>
                    <a:pt x="1795126" y="1411271"/>
                  </a:lnTo>
                  <a:lnTo>
                    <a:pt x="1809444" y="1410991"/>
                  </a:lnTo>
                  <a:lnTo>
                    <a:pt x="1823673" y="1410795"/>
                  </a:lnTo>
                  <a:lnTo>
                    <a:pt x="1837841" y="1410493"/>
                  </a:lnTo>
                  <a:lnTo>
                    <a:pt x="1851966" y="1409757"/>
                  </a:lnTo>
                  <a:lnTo>
                    <a:pt x="1866064" y="1408449"/>
                  </a:lnTo>
                  <a:lnTo>
                    <a:pt x="1880141" y="1406757"/>
                  </a:lnTo>
                  <a:lnTo>
                    <a:pt x="1894206" y="1405082"/>
                  </a:lnTo>
                  <a:lnTo>
                    <a:pt x="1908267" y="1403657"/>
                  </a:lnTo>
                  <a:lnTo>
                    <a:pt x="1922489" y="1402379"/>
                  </a:lnTo>
                  <a:lnTo>
                    <a:pt x="1937183" y="1400915"/>
                  </a:lnTo>
                  <a:lnTo>
                    <a:pt x="1952489" y="1399078"/>
                  </a:lnTo>
                  <a:lnTo>
                    <a:pt x="1968701" y="1396844"/>
                  </a:lnTo>
                  <a:lnTo>
                    <a:pt x="1986335" y="1394266"/>
                  </a:lnTo>
                  <a:lnTo>
                    <a:pt x="2005523" y="1391418"/>
                  </a:lnTo>
                  <a:lnTo>
                    <a:pt x="2025613" y="1388368"/>
                  </a:lnTo>
                  <a:lnTo>
                    <a:pt x="2045405" y="1385175"/>
                  </a:lnTo>
                  <a:lnTo>
                    <a:pt x="2064229" y="1381886"/>
                  </a:lnTo>
                  <a:lnTo>
                    <a:pt x="2081951" y="1378696"/>
                  </a:lnTo>
                  <a:lnTo>
                    <a:pt x="2098693" y="1375934"/>
                  </a:lnTo>
                  <a:lnTo>
                    <a:pt x="2114656" y="1373740"/>
                  </a:lnTo>
                  <a:lnTo>
                    <a:pt x="2130039" y="1371927"/>
                  </a:lnTo>
                  <a:lnTo>
                    <a:pt x="2145003" y="1370095"/>
                  </a:lnTo>
                  <a:lnTo>
                    <a:pt x="2159669" y="1368009"/>
                  </a:lnTo>
                  <a:lnTo>
                    <a:pt x="2173963" y="1365605"/>
                  </a:lnTo>
                  <a:lnTo>
                    <a:pt x="2187642" y="1362913"/>
                  </a:lnTo>
                  <a:lnTo>
                    <a:pt x="2200626" y="1359992"/>
                  </a:lnTo>
                  <a:lnTo>
                    <a:pt x="2213142" y="1357064"/>
                  </a:lnTo>
                  <a:lnTo>
                    <a:pt x="2225620" y="1354485"/>
                  </a:lnTo>
                  <a:lnTo>
                    <a:pt x="2238313" y="1352418"/>
                  </a:lnTo>
                  <a:lnTo>
                    <a:pt x="2251298" y="1350692"/>
                  </a:lnTo>
                  <a:lnTo>
                    <a:pt x="2264554" y="1348919"/>
                  </a:lnTo>
                  <a:lnTo>
                    <a:pt x="2278027" y="1346872"/>
                  </a:lnTo>
                  <a:lnTo>
                    <a:pt x="2291499" y="1344495"/>
                  </a:lnTo>
                  <a:lnTo>
                    <a:pt x="2304617" y="1341820"/>
                  </a:lnTo>
                  <a:lnTo>
                    <a:pt x="2317220" y="1338907"/>
                  </a:lnTo>
                  <a:lnTo>
                    <a:pt x="2329479" y="1335814"/>
                  </a:lnTo>
                  <a:lnTo>
                    <a:pt x="2341783" y="1332592"/>
                  </a:lnTo>
                  <a:lnTo>
                    <a:pt x="2354357" y="1329279"/>
                  </a:lnTo>
                  <a:lnTo>
                    <a:pt x="2367090" y="1325903"/>
                  </a:lnTo>
                  <a:lnTo>
                    <a:pt x="2379646" y="1322483"/>
                  </a:lnTo>
                  <a:lnTo>
                    <a:pt x="2391836" y="1319034"/>
                  </a:lnTo>
                  <a:lnTo>
                    <a:pt x="2403632" y="1315566"/>
                  </a:lnTo>
                  <a:lnTo>
                    <a:pt x="2415086" y="1312083"/>
                  </a:lnTo>
                  <a:lnTo>
                    <a:pt x="2426276" y="1308592"/>
                  </a:lnTo>
                  <a:lnTo>
                    <a:pt x="2437436" y="1305094"/>
                  </a:lnTo>
                  <a:lnTo>
                    <a:pt x="2448927" y="1301593"/>
                  </a:lnTo>
                  <a:lnTo>
                    <a:pt x="2460919" y="1298089"/>
                  </a:lnTo>
                  <a:lnTo>
                    <a:pt x="2473246" y="1294584"/>
                  </a:lnTo>
                  <a:lnTo>
                    <a:pt x="2485521" y="1291076"/>
                  </a:lnTo>
                  <a:lnTo>
                    <a:pt x="2497518" y="1287568"/>
                  </a:lnTo>
                  <a:lnTo>
                    <a:pt x="2509184" y="1284059"/>
                  </a:lnTo>
                  <a:lnTo>
                    <a:pt x="2520550" y="1280551"/>
                  </a:lnTo>
                  <a:lnTo>
                    <a:pt x="2531686" y="1277037"/>
                  </a:lnTo>
                  <a:lnTo>
                    <a:pt x="2542978" y="1273355"/>
                  </a:lnTo>
                  <a:lnTo>
                    <a:pt x="2555092" y="1269198"/>
                  </a:lnTo>
                  <a:lnTo>
                    <a:pt x="2568314" y="1264440"/>
                  </a:lnTo>
                  <a:lnTo>
                    <a:pt x="2582282" y="1259278"/>
                  </a:lnTo>
                  <a:lnTo>
                    <a:pt x="2596197" y="1254120"/>
                  </a:lnTo>
                  <a:lnTo>
                    <a:pt x="2609592" y="1249203"/>
                  </a:lnTo>
                  <a:lnTo>
                    <a:pt x="2622347" y="1244429"/>
                  </a:lnTo>
                  <a:lnTo>
                    <a:pt x="2634519" y="1239463"/>
                  </a:lnTo>
                  <a:lnTo>
                    <a:pt x="2646222" y="1234126"/>
                  </a:lnTo>
                  <a:lnTo>
                    <a:pt x="2657572" y="1228559"/>
                  </a:lnTo>
                  <a:lnTo>
                    <a:pt x="2668668" y="1223122"/>
                  </a:lnTo>
                  <a:lnTo>
                    <a:pt x="2679594" y="1218010"/>
                  </a:lnTo>
                  <a:lnTo>
                    <a:pt x="2690731" y="1212932"/>
                  </a:lnTo>
                  <a:lnTo>
                    <a:pt x="2702733" y="1207230"/>
                  </a:lnTo>
                  <a:lnTo>
                    <a:pt x="2715884" y="1200577"/>
                  </a:lnTo>
                  <a:lnTo>
                    <a:pt x="2729970" y="1192972"/>
                  </a:lnTo>
                  <a:lnTo>
                    <a:pt x="2744498" y="1184563"/>
                  </a:lnTo>
                  <a:lnTo>
                    <a:pt x="2759121" y="1175537"/>
                  </a:lnTo>
                  <a:lnTo>
                    <a:pt x="2773684" y="1166222"/>
                  </a:lnTo>
                  <a:lnTo>
                    <a:pt x="2788142" y="1157056"/>
                  </a:lnTo>
                  <a:lnTo>
                    <a:pt x="2802484" y="1148268"/>
                  </a:lnTo>
                  <a:lnTo>
                    <a:pt x="2816402" y="1139894"/>
                  </a:lnTo>
                  <a:lnTo>
                    <a:pt x="2829302" y="1131884"/>
                  </a:lnTo>
                  <a:lnTo>
                    <a:pt x="2840944" y="1124161"/>
                  </a:lnTo>
                  <a:lnTo>
                    <a:pt x="2851406" y="1116651"/>
                  </a:lnTo>
                  <a:lnTo>
                    <a:pt x="2860903" y="1109294"/>
                  </a:lnTo>
                  <a:lnTo>
                    <a:pt x="2869667" y="1102040"/>
                  </a:lnTo>
                  <a:lnTo>
                    <a:pt x="2878065" y="1094692"/>
                  </a:lnTo>
                  <a:lnTo>
                    <a:pt x="2886558" y="1086919"/>
                  </a:lnTo>
                  <a:lnTo>
                    <a:pt x="2895391" y="1078576"/>
                  </a:lnTo>
                  <a:lnTo>
                    <a:pt x="2904616" y="1069684"/>
                  </a:lnTo>
                  <a:lnTo>
                    <a:pt x="2914187" y="1060337"/>
                  </a:lnTo>
                  <a:lnTo>
                    <a:pt x="2924029" y="1050636"/>
                  </a:lnTo>
                  <a:lnTo>
                    <a:pt x="2933908" y="1040511"/>
                  </a:lnTo>
                  <a:lnTo>
                    <a:pt x="2943461" y="1029730"/>
                  </a:lnTo>
                  <a:lnTo>
                    <a:pt x="2952517" y="1018221"/>
                  </a:lnTo>
                  <a:lnTo>
                    <a:pt x="2961241" y="1006222"/>
                  </a:lnTo>
                  <a:lnTo>
                    <a:pt x="2970019" y="994168"/>
                  </a:lnTo>
                  <a:lnTo>
                    <a:pt x="2979066" y="982315"/>
                  </a:lnTo>
                  <a:lnTo>
                    <a:pt x="2988110" y="970576"/>
                  </a:lnTo>
                  <a:lnTo>
                    <a:pt x="2996503" y="958628"/>
                  </a:lnTo>
                  <a:lnTo>
                    <a:pt x="3003931" y="946293"/>
                  </a:lnTo>
                  <a:lnTo>
                    <a:pt x="3010562" y="933550"/>
                  </a:lnTo>
                  <a:lnTo>
                    <a:pt x="3016857" y="920456"/>
                  </a:lnTo>
                  <a:lnTo>
                    <a:pt x="3023125" y="907093"/>
                  </a:lnTo>
                  <a:lnTo>
                    <a:pt x="3029336" y="893694"/>
                  </a:lnTo>
                  <a:lnTo>
                    <a:pt x="3035213" y="880625"/>
                  </a:lnTo>
                  <a:lnTo>
                    <a:pt x="3040615" y="868055"/>
                  </a:lnTo>
                  <a:lnTo>
                    <a:pt x="3045549" y="855817"/>
                  </a:lnTo>
                  <a:lnTo>
                    <a:pt x="3050090" y="843527"/>
                  </a:lnTo>
                  <a:lnTo>
                    <a:pt x="3054328" y="830960"/>
                  </a:lnTo>
                  <a:lnTo>
                    <a:pt x="3058343" y="818060"/>
                  </a:lnTo>
                  <a:lnTo>
                    <a:pt x="3062199" y="804860"/>
                  </a:lnTo>
                  <a:lnTo>
                    <a:pt x="3065940" y="791420"/>
                  </a:lnTo>
                  <a:lnTo>
                    <a:pt x="3069437" y="777800"/>
                  </a:lnTo>
                  <a:lnTo>
                    <a:pt x="3072407" y="764051"/>
                  </a:lnTo>
                  <a:lnTo>
                    <a:pt x="3074735" y="750201"/>
                  </a:lnTo>
                  <a:lnTo>
                    <a:pt x="3076468" y="735951"/>
                  </a:lnTo>
                  <a:lnTo>
                    <a:pt x="3077713" y="720707"/>
                  </a:lnTo>
                  <a:lnTo>
                    <a:pt x="3078588" y="704232"/>
                  </a:lnTo>
                  <a:lnTo>
                    <a:pt x="3079194" y="686930"/>
                  </a:lnTo>
                  <a:lnTo>
                    <a:pt x="3079609" y="669623"/>
                  </a:lnTo>
                  <a:lnTo>
                    <a:pt x="3079887" y="652797"/>
                  </a:lnTo>
                  <a:lnTo>
                    <a:pt x="3079905" y="636585"/>
                  </a:lnTo>
                  <a:lnTo>
                    <a:pt x="3079384" y="620940"/>
                  </a:lnTo>
                  <a:lnTo>
                    <a:pt x="3078218" y="605751"/>
                  </a:lnTo>
                  <a:lnTo>
                    <a:pt x="3076450" y="590907"/>
                  </a:lnTo>
                  <a:lnTo>
                    <a:pt x="3074192" y="576313"/>
                  </a:lnTo>
                  <a:lnTo>
                    <a:pt x="3071557" y="561899"/>
                  </a:lnTo>
                  <a:lnTo>
                    <a:pt x="3068483" y="547775"/>
                  </a:lnTo>
                  <a:lnTo>
                    <a:pt x="3064741" y="534211"/>
                  </a:lnTo>
                  <a:lnTo>
                    <a:pt x="3060266" y="521304"/>
                  </a:lnTo>
                  <a:lnTo>
                    <a:pt x="3055295" y="508840"/>
                  </a:lnTo>
                  <a:lnTo>
                    <a:pt x="3050267" y="496397"/>
                  </a:lnTo>
                  <a:lnTo>
                    <a:pt x="3045437" y="483735"/>
                  </a:lnTo>
                  <a:lnTo>
                    <a:pt x="3040720" y="471112"/>
                  </a:lnTo>
                  <a:lnTo>
                    <a:pt x="3035793" y="459163"/>
                  </a:lnTo>
                  <a:lnTo>
                    <a:pt x="3030478" y="448190"/>
                  </a:lnTo>
                  <a:lnTo>
                    <a:pt x="3024755" y="437855"/>
                  </a:lnTo>
                  <a:lnTo>
                    <a:pt x="3018681" y="427389"/>
                  </a:lnTo>
                  <a:lnTo>
                    <a:pt x="3012327" y="416344"/>
                  </a:lnTo>
                  <a:lnTo>
                    <a:pt x="3005602" y="404619"/>
                  </a:lnTo>
                  <a:lnTo>
                    <a:pt x="2998256" y="392283"/>
                  </a:lnTo>
                  <a:lnTo>
                    <a:pt x="2990202" y="379464"/>
                  </a:lnTo>
                  <a:lnTo>
                    <a:pt x="2981506" y="366448"/>
                  </a:lnTo>
                  <a:lnTo>
                    <a:pt x="2972290" y="353644"/>
                  </a:lnTo>
                  <a:lnTo>
                    <a:pt x="2962683" y="341259"/>
                  </a:lnTo>
                  <a:lnTo>
                    <a:pt x="2952791" y="329317"/>
                  </a:lnTo>
                  <a:lnTo>
                    <a:pt x="2942697" y="317759"/>
                  </a:lnTo>
                  <a:lnTo>
                    <a:pt x="2932469" y="306504"/>
                  </a:lnTo>
                  <a:lnTo>
                    <a:pt x="2922313" y="295641"/>
                  </a:lnTo>
                  <a:lnTo>
                    <a:pt x="2912567" y="285411"/>
                  </a:lnTo>
                  <a:lnTo>
                    <a:pt x="2903373" y="275892"/>
                  </a:lnTo>
                  <a:lnTo>
                    <a:pt x="2894385" y="266855"/>
                  </a:lnTo>
                  <a:lnTo>
                    <a:pt x="2884897" y="257866"/>
                  </a:lnTo>
                  <a:lnTo>
                    <a:pt x="2874545" y="248667"/>
                  </a:lnTo>
                  <a:lnTo>
                    <a:pt x="2863301" y="239182"/>
                  </a:lnTo>
                  <a:lnTo>
                    <a:pt x="2851297" y="229429"/>
                  </a:lnTo>
                  <a:lnTo>
                    <a:pt x="2838694" y="219461"/>
                  </a:lnTo>
                  <a:lnTo>
                    <a:pt x="2825484" y="209495"/>
                  </a:lnTo>
                  <a:lnTo>
                    <a:pt x="2811486" y="199885"/>
                  </a:lnTo>
                  <a:lnTo>
                    <a:pt x="2796678" y="190794"/>
                  </a:lnTo>
                  <a:lnTo>
                    <a:pt x="2781650" y="182217"/>
                  </a:lnTo>
                  <a:lnTo>
                    <a:pt x="2767475" y="174069"/>
                  </a:lnTo>
                  <a:lnTo>
                    <a:pt x="2754680" y="166259"/>
                  </a:lnTo>
                  <a:lnTo>
                    <a:pt x="2743125" y="158860"/>
                  </a:lnTo>
                  <a:lnTo>
                    <a:pt x="2732288" y="152110"/>
                  </a:lnTo>
                  <a:lnTo>
                    <a:pt x="2721774" y="146086"/>
                  </a:lnTo>
                  <a:lnTo>
                    <a:pt x="2711371" y="140717"/>
                  </a:lnTo>
                  <a:lnTo>
                    <a:pt x="2700985" y="135877"/>
                  </a:lnTo>
                  <a:lnTo>
                    <a:pt x="2690572" y="131430"/>
                  </a:lnTo>
                  <a:lnTo>
                    <a:pt x="2679795" y="127103"/>
                  </a:lnTo>
                  <a:lnTo>
                    <a:pt x="2668042" y="122505"/>
                  </a:lnTo>
                  <a:lnTo>
                    <a:pt x="2655064" y="117448"/>
                  </a:lnTo>
                  <a:lnTo>
                    <a:pt x="2641093" y="112084"/>
                  </a:lnTo>
                  <a:lnTo>
                    <a:pt x="2626645" y="106790"/>
                  </a:lnTo>
                  <a:lnTo>
                    <a:pt x="2612079" y="101782"/>
                  </a:lnTo>
                  <a:lnTo>
                    <a:pt x="2597724" y="96946"/>
                  </a:lnTo>
                  <a:lnTo>
                    <a:pt x="2583939" y="91939"/>
                  </a:lnTo>
                  <a:lnTo>
                    <a:pt x="2570857" y="86575"/>
                  </a:lnTo>
                  <a:lnTo>
                    <a:pt x="2558429" y="80990"/>
                  </a:lnTo>
                  <a:lnTo>
                    <a:pt x="2546536" y="75539"/>
                  </a:lnTo>
                  <a:lnTo>
                    <a:pt x="2535048" y="70428"/>
                  </a:lnTo>
                  <a:lnTo>
                    <a:pt x="2523856" y="65691"/>
                  </a:lnTo>
                  <a:lnTo>
                    <a:pt x="2512874" y="61282"/>
                  </a:lnTo>
                  <a:lnTo>
                    <a:pt x="2502033" y="57133"/>
                  </a:lnTo>
                  <a:lnTo>
                    <a:pt x="2491123" y="53178"/>
                  </a:lnTo>
                  <a:lnTo>
                    <a:pt x="2479805" y="49360"/>
                  </a:lnTo>
                  <a:lnTo>
                    <a:pt x="2467929" y="45646"/>
                  </a:lnTo>
                  <a:lnTo>
                    <a:pt x="2455512" y="42167"/>
                  </a:lnTo>
                  <a:lnTo>
                    <a:pt x="2442645" y="39211"/>
                  </a:lnTo>
                  <a:lnTo>
                    <a:pt x="2429432" y="36886"/>
                  </a:lnTo>
                  <a:lnTo>
                    <a:pt x="2415966" y="34985"/>
                  </a:lnTo>
                  <a:lnTo>
                    <a:pt x="2402320" y="33095"/>
                  </a:lnTo>
                  <a:lnTo>
                    <a:pt x="2388531" y="30969"/>
                  </a:lnTo>
                  <a:lnTo>
                    <a:pt x="2373983" y="28539"/>
                  </a:lnTo>
                  <a:lnTo>
                    <a:pt x="2357473" y="25829"/>
                  </a:lnTo>
                  <a:lnTo>
                    <a:pt x="2338522" y="22896"/>
                  </a:lnTo>
                  <a:lnTo>
                    <a:pt x="2317928" y="19960"/>
                  </a:lnTo>
                  <a:lnTo>
                    <a:pt x="2297334" y="17377"/>
                  </a:lnTo>
                  <a:lnTo>
                    <a:pt x="2277705" y="15309"/>
                  </a:lnTo>
                  <a:lnTo>
                    <a:pt x="2259139" y="13754"/>
                  </a:lnTo>
                  <a:lnTo>
                    <a:pt x="2241232" y="12628"/>
                  </a:lnTo>
                  <a:lnTo>
                    <a:pt x="2223635" y="11829"/>
                  </a:lnTo>
                  <a:lnTo>
                    <a:pt x="2206157" y="11103"/>
                  </a:lnTo>
                  <a:lnTo>
                    <a:pt x="2188708" y="10077"/>
                  </a:lnTo>
                  <a:lnTo>
                    <a:pt x="2171251" y="8571"/>
                  </a:lnTo>
                  <a:lnTo>
                    <a:pt x="2153777" y="6743"/>
                  </a:lnTo>
                  <a:lnTo>
                    <a:pt x="2136285" y="4977"/>
                  </a:lnTo>
                  <a:lnTo>
                    <a:pt x="2118778" y="3496"/>
                  </a:lnTo>
                  <a:lnTo>
                    <a:pt x="2101259" y="2350"/>
                  </a:lnTo>
                  <a:lnTo>
                    <a:pt x="2083731" y="1506"/>
                  </a:lnTo>
                  <a:lnTo>
                    <a:pt x="2066192" y="904"/>
                  </a:lnTo>
                  <a:lnTo>
                    <a:pt x="2048481" y="484"/>
                  </a:lnTo>
                  <a:lnTo>
                    <a:pt x="2030291" y="194"/>
                  </a:lnTo>
                  <a:lnTo>
                    <a:pt x="2011500" y="0"/>
                  </a:lnTo>
                  <a:lnTo>
                    <a:pt x="1992302" y="39"/>
                  </a:lnTo>
                  <a:lnTo>
                    <a:pt x="1973108" y="596"/>
                  </a:lnTo>
                  <a:lnTo>
                    <a:pt x="1954155" y="1779"/>
                  </a:lnTo>
                  <a:lnTo>
                    <a:pt x="1935342" y="3218"/>
                  </a:lnTo>
                  <a:lnTo>
                    <a:pt x="1916339" y="4190"/>
                  </a:lnTo>
                  <a:lnTo>
                    <a:pt x="1896961" y="4330"/>
                  </a:lnTo>
                  <a:lnTo>
                    <a:pt x="1877183" y="3931"/>
                  </a:lnTo>
                  <a:lnTo>
                    <a:pt x="1857060" y="3731"/>
                  </a:lnTo>
                  <a:lnTo>
                    <a:pt x="1836665" y="4150"/>
                  </a:lnTo>
                  <a:lnTo>
                    <a:pt x="1816070" y="5110"/>
                  </a:lnTo>
                  <a:lnTo>
                    <a:pt x="1795330" y="6228"/>
                  </a:lnTo>
                  <a:lnTo>
                    <a:pt x="1774490" y="7242"/>
                  </a:lnTo>
                  <a:lnTo>
                    <a:pt x="1753579" y="8059"/>
                  </a:lnTo>
                  <a:lnTo>
                    <a:pt x="1732621" y="8675"/>
                  </a:lnTo>
                  <a:lnTo>
                    <a:pt x="1711631" y="9120"/>
                  </a:lnTo>
                  <a:lnTo>
                    <a:pt x="1690618" y="9434"/>
                  </a:lnTo>
                  <a:lnTo>
                    <a:pt x="1669591" y="9652"/>
                  </a:lnTo>
                  <a:lnTo>
                    <a:pt x="1648554" y="9802"/>
                  </a:lnTo>
                  <a:lnTo>
                    <a:pt x="1627511" y="9904"/>
                  </a:lnTo>
                  <a:lnTo>
                    <a:pt x="1606462" y="9973"/>
                  </a:lnTo>
                  <a:lnTo>
                    <a:pt x="1585407" y="10024"/>
                  </a:lnTo>
                  <a:lnTo>
                    <a:pt x="1564181" y="10228"/>
                  </a:lnTo>
                  <a:lnTo>
                    <a:pt x="1542478" y="10898"/>
                  </a:lnTo>
                  <a:lnTo>
                    <a:pt x="1520175" y="12160"/>
                  </a:lnTo>
                  <a:lnTo>
                    <a:pt x="1497466" y="13822"/>
                  </a:lnTo>
                  <a:lnTo>
                    <a:pt x="1474762" y="15476"/>
                  </a:lnTo>
                  <a:lnTo>
                    <a:pt x="1452298" y="16888"/>
                  </a:lnTo>
                  <a:lnTo>
                    <a:pt x="1429976" y="18157"/>
                  </a:lnTo>
                  <a:lnTo>
                    <a:pt x="1407463" y="19615"/>
                  </a:lnTo>
                  <a:lnTo>
                    <a:pt x="1384574" y="21448"/>
                  </a:lnTo>
                  <a:lnTo>
                    <a:pt x="1361287" y="23679"/>
                  </a:lnTo>
                  <a:lnTo>
                    <a:pt x="1337654" y="26255"/>
                  </a:lnTo>
                  <a:lnTo>
                    <a:pt x="1313755" y="29102"/>
                  </a:lnTo>
                  <a:lnTo>
                    <a:pt x="1289822" y="32151"/>
                  </a:lnTo>
                  <a:lnTo>
                    <a:pt x="1266222" y="35343"/>
                  </a:lnTo>
                  <a:lnTo>
                    <a:pt x="1243120" y="38636"/>
                  </a:lnTo>
                  <a:lnTo>
                    <a:pt x="1220353" y="41999"/>
                  </a:lnTo>
                  <a:lnTo>
                    <a:pt x="1197534" y="45410"/>
                  </a:lnTo>
                  <a:lnTo>
                    <a:pt x="1174437" y="48852"/>
                  </a:lnTo>
                  <a:lnTo>
                    <a:pt x="1151007" y="52318"/>
                  </a:lnTo>
                  <a:lnTo>
                    <a:pt x="1127279" y="55797"/>
                  </a:lnTo>
                  <a:lnTo>
                    <a:pt x="1103310" y="59287"/>
                  </a:lnTo>
                  <a:lnTo>
                    <a:pt x="1079162" y="62783"/>
                  </a:lnTo>
                  <a:lnTo>
                    <a:pt x="1054884" y="66283"/>
                  </a:lnTo>
                  <a:lnTo>
                    <a:pt x="1030515" y="69787"/>
                  </a:lnTo>
                  <a:lnTo>
                    <a:pt x="1006082" y="73293"/>
                  </a:lnTo>
                  <a:lnTo>
                    <a:pt x="981606" y="76799"/>
                  </a:lnTo>
                  <a:lnTo>
                    <a:pt x="957100" y="80312"/>
                  </a:lnTo>
                  <a:lnTo>
                    <a:pt x="932575" y="83993"/>
                  </a:lnTo>
                  <a:lnTo>
                    <a:pt x="908035" y="88150"/>
                  </a:lnTo>
                  <a:lnTo>
                    <a:pt x="883487" y="92912"/>
                  </a:lnTo>
                  <a:lnTo>
                    <a:pt x="858933" y="98247"/>
                  </a:lnTo>
                  <a:lnTo>
                    <a:pt x="834374" y="104052"/>
                  </a:lnTo>
                  <a:lnTo>
                    <a:pt x="809813" y="110218"/>
                  </a:lnTo>
                  <a:lnTo>
                    <a:pt x="785250" y="116646"/>
                  </a:lnTo>
                  <a:lnTo>
                    <a:pt x="760686" y="123260"/>
                  </a:lnTo>
                  <a:lnTo>
                    <a:pt x="736121" y="130003"/>
                  </a:lnTo>
                  <a:lnTo>
                    <a:pt x="711556" y="136836"/>
                  </a:lnTo>
                  <a:lnTo>
                    <a:pt x="686990" y="143729"/>
                  </a:lnTo>
                  <a:lnTo>
                    <a:pt x="662424" y="150669"/>
                  </a:lnTo>
                  <a:lnTo>
                    <a:pt x="637858" y="157804"/>
                  </a:lnTo>
                  <a:lnTo>
                    <a:pt x="613292" y="165433"/>
                  </a:lnTo>
                  <a:lnTo>
                    <a:pt x="588721" y="173676"/>
                  </a:lnTo>
                  <a:lnTo>
                    <a:pt x="563982" y="182331"/>
                  </a:lnTo>
                  <a:lnTo>
                    <a:pt x="538767" y="190986"/>
                  </a:lnTo>
                  <a:lnTo>
                    <a:pt x="512952" y="199405"/>
                  </a:lnTo>
                  <a:lnTo>
                    <a:pt x="486733" y="207685"/>
                  </a:lnTo>
                  <a:lnTo>
                    <a:pt x="460518" y="216157"/>
                  </a:lnTo>
                  <a:lnTo>
                    <a:pt x="434549" y="225005"/>
                  </a:lnTo>
                  <a:lnTo>
                    <a:pt x="408889" y="234253"/>
                  </a:lnTo>
                  <a:lnTo>
                    <a:pt x="383515" y="243847"/>
                  </a:lnTo>
                  <a:lnTo>
                    <a:pt x="358380" y="253708"/>
                  </a:lnTo>
                  <a:lnTo>
                    <a:pt x="333754" y="263602"/>
                  </a:lnTo>
                  <a:lnTo>
                    <a:pt x="310204" y="273164"/>
                  </a:lnTo>
                  <a:lnTo>
                    <a:pt x="287958" y="282223"/>
                  </a:lnTo>
                  <a:lnTo>
                    <a:pt x="267085" y="290779"/>
                  </a:lnTo>
                  <a:lnTo>
                    <a:pt x="247673" y="298912"/>
                  </a:lnTo>
                  <a:lnTo>
                    <a:pt x="229631" y="306709"/>
                  </a:lnTo>
                  <a:lnTo>
                    <a:pt x="213323" y="313954"/>
                  </a:lnTo>
                  <a:lnTo>
                    <a:pt x="198055" y="320839"/>
                  </a:lnTo>
                  <a:lnTo>
                    <a:pt x="182479" y="327971"/>
                  </a:lnTo>
                  <a:lnTo>
                    <a:pt x="164076" y="336497"/>
                  </a:lnTo>
                </a:path>
              </a:pathLst>
            </a:custGeom>
            <a:ln w="76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843316" y="1794644"/>
            <a:ext cx="1447008" cy="848010"/>
            <a:chOff x="5843316" y="1794644"/>
            <a:chExt cx="1447008" cy="848010"/>
          </a:xfrm>
        </p:grpSpPr>
        <p:sp>
          <p:nvSpPr>
            <p:cNvPr id="51" name="Freeform 50"/>
            <p:cNvSpPr/>
            <p:nvPr/>
          </p:nvSpPr>
          <p:spPr>
            <a:xfrm>
              <a:off x="5843316" y="1821430"/>
              <a:ext cx="497459" cy="726467"/>
            </a:xfrm>
            <a:custGeom>
              <a:avLst/>
              <a:gdLst/>
              <a:ahLst/>
              <a:cxnLst/>
              <a:rect l="0" t="0" r="0" b="0"/>
              <a:pathLst>
                <a:path w="497459" h="726467">
                  <a:moveTo>
                    <a:pt x="94756" y="0"/>
                  </a:moveTo>
                  <a:lnTo>
                    <a:pt x="106558" y="2866"/>
                  </a:lnTo>
                  <a:lnTo>
                    <a:pt x="118327" y="5008"/>
                  </a:lnTo>
                  <a:lnTo>
                    <a:pt x="131218" y="6611"/>
                  </a:lnTo>
                  <a:lnTo>
                    <a:pt x="145066" y="7792"/>
                  </a:lnTo>
                  <a:lnTo>
                    <a:pt x="159394" y="8641"/>
                  </a:lnTo>
                  <a:lnTo>
                    <a:pt x="173868" y="9238"/>
                  </a:lnTo>
                  <a:lnTo>
                    <a:pt x="188491" y="9652"/>
                  </a:lnTo>
                  <a:lnTo>
                    <a:pt x="203514" y="9936"/>
                  </a:lnTo>
                  <a:lnTo>
                    <a:pt x="219058" y="10134"/>
                  </a:lnTo>
                  <a:lnTo>
                    <a:pt x="234935" y="10438"/>
                  </a:lnTo>
                  <a:lnTo>
                    <a:pt x="250753" y="11175"/>
                  </a:lnTo>
                  <a:lnTo>
                    <a:pt x="266291" y="12483"/>
                  </a:lnTo>
                  <a:lnTo>
                    <a:pt x="281657" y="14175"/>
                  </a:lnTo>
                  <a:lnTo>
                    <a:pt x="297195" y="15850"/>
                  </a:lnTo>
                  <a:lnTo>
                    <a:pt x="313089" y="17266"/>
                  </a:lnTo>
                  <a:lnTo>
                    <a:pt x="329204" y="18198"/>
                  </a:lnTo>
                  <a:lnTo>
                    <a:pt x="345183" y="18365"/>
                  </a:lnTo>
                  <a:lnTo>
                    <a:pt x="360828" y="17700"/>
                  </a:lnTo>
                  <a:lnTo>
                    <a:pt x="376267" y="16456"/>
                  </a:lnTo>
                  <a:lnTo>
                    <a:pt x="391853" y="15089"/>
                  </a:lnTo>
                  <a:lnTo>
                    <a:pt x="407779" y="13875"/>
                  </a:lnTo>
                  <a:lnTo>
                    <a:pt x="423916" y="12740"/>
                  </a:lnTo>
                  <a:lnTo>
                    <a:pt x="439910" y="11372"/>
                  </a:lnTo>
                  <a:lnTo>
                    <a:pt x="455538" y="9618"/>
                  </a:lnTo>
                  <a:lnTo>
                    <a:pt x="469946" y="8119"/>
                  </a:lnTo>
                  <a:lnTo>
                    <a:pt x="481647" y="8163"/>
                  </a:lnTo>
                  <a:lnTo>
                    <a:pt x="490057" y="10342"/>
                  </a:lnTo>
                  <a:lnTo>
                    <a:pt x="495243" y="14435"/>
                  </a:lnTo>
                  <a:lnTo>
                    <a:pt x="497458" y="19789"/>
                  </a:lnTo>
                  <a:lnTo>
                    <a:pt x="497169" y="25872"/>
                  </a:lnTo>
                  <a:lnTo>
                    <a:pt x="494759" y="32361"/>
                  </a:lnTo>
                  <a:lnTo>
                    <a:pt x="490427" y="39074"/>
                  </a:lnTo>
                  <a:lnTo>
                    <a:pt x="484455" y="45913"/>
                  </a:lnTo>
                  <a:lnTo>
                    <a:pt x="477349" y="52824"/>
                  </a:lnTo>
                  <a:lnTo>
                    <a:pt x="469742" y="59777"/>
                  </a:lnTo>
                  <a:lnTo>
                    <a:pt x="462033" y="66754"/>
                  </a:lnTo>
                  <a:lnTo>
                    <a:pt x="454230" y="73747"/>
                  </a:lnTo>
                  <a:lnTo>
                    <a:pt x="446078" y="80749"/>
                  </a:lnTo>
                  <a:lnTo>
                    <a:pt x="437449" y="87762"/>
                  </a:lnTo>
                  <a:lnTo>
                    <a:pt x="428517" y="94947"/>
                  </a:lnTo>
                  <a:lnTo>
                    <a:pt x="419667" y="102610"/>
                  </a:lnTo>
                  <a:lnTo>
                    <a:pt x="411119" y="110874"/>
                  </a:lnTo>
                  <a:lnTo>
                    <a:pt x="402920" y="119544"/>
                  </a:lnTo>
                  <a:lnTo>
                    <a:pt x="395034" y="128210"/>
                  </a:lnTo>
                  <a:lnTo>
                    <a:pt x="387393" y="136631"/>
                  </a:lnTo>
                  <a:lnTo>
                    <a:pt x="379769" y="144742"/>
                  </a:lnTo>
                  <a:lnTo>
                    <a:pt x="371804" y="152569"/>
                  </a:lnTo>
                  <a:lnTo>
                    <a:pt x="363333" y="160170"/>
                  </a:lnTo>
                  <a:lnTo>
                    <a:pt x="354524" y="167767"/>
                  </a:lnTo>
                  <a:lnTo>
                    <a:pt x="345763" y="175714"/>
                  </a:lnTo>
                  <a:lnTo>
                    <a:pt x="337279" y="184177"/>
                  </a:lnTo>
                  <a:lnTo>
                    <a:pt x="329125" y="193151"/>
                  </a:lnTo>
                  <a:lnTo>
                    <a:pt x="321271" y="202554"/>
                  </a:lnTo>
                  <a:lnTo>
                    <a:pt x="313650" y="212288"/>
                  </a:lnTo>
                  <a:lnTo>
                    <a:pt x="306041" y="222265"/>
                  </a:lnTo>
                  <a:lnTo>
                    <a:pt x="298087" y="232415"/>
                  </a:lnTo>
                  <a:lnTo>
                    <a:pt x="289622" y="242690"/>
                  </a:lnTo>
                  <a:lnTo>
                    <a:pt x="280817" y="253217"/>
                  </a:lnTo>
                  <a:lnTo>
                    <a:pt x="272059" y="264277"/>
                  </a:lnTo>
                  <a:lnTo>
                    <a:pt x="263577" y="275975"/>
                  </a:lnTo>
                  <a:lnTo>
                    <a:pt x="255424" y="288103"/>
                  </a:lnTo>
                  <a:lnTo>
                    <a:pt x="247570" y="300244"/>
                  </a:lnTo>
                  <a:lnTo>
                    <a:pt x="239949" y="312152"/>
                  </a:lnTo>
                  <a:lnTo>
                    <a:pt x="232341" y="323757"/>
                  </a:lnTo>
                  <a:lnTo>
                    <a:pt x="224386" y="335083"/>
                  </a:lnTo>
                  <a:lnTo>
                    <a:pt x="215921" y="346187"/>
                  </a:lnTo>
                  <a:lnTo>
                    <a:pt x="207116" y="357289"/>
                  </a:lnTo>
                  <a:lnTo>
                    <a:pt x="198359" y="368742"/>
                  </a:lnTo>
                  <a:lnTo>
                    <a:pt x="189876" y="380708"/>
                  </a:lnTo>
                  <a:lnTo>
                    <a:pt x="181724" y="393018"/>
                  </a:lnTo>
                  <a:lnTo>
                    <a:pt x="173870" y="405281"/>
                  </a:lnTo>
                  <a:lnTo>
                    <a:pt x="166254" y="417275"/>
                  </a:lnTo>
                  <a:lnTo>
                    <a:pt x="158819" y="429108"/>
                  </a:lnTo>
                  <a:lnTo>
                    <a:pt x="151512" y="441120"/>
                  </a:lnTo>
                  <a:lnTo>
                    <a:pt x="144301" y="453493"/>
                  </a:lnTo>
                  <a:lnTo>
                    <a:pt x="137321" y="466090"/>
                  </a:lnTo>
                  <a:lnTo>
                    <a:pt x="130860" y="478554"/>
                  </a:lnTo>
                  <a:lnTo>
                    <a:pt x="125029" y="490682"/>
                  </a:lnTo>
                  <a:lnTo>
                    <a:pt x="119622" y="502437"/>
                  </a:lnTo>
                  <a:lnTo>
                    <a:pt x="114224" y="513863"/>
                  </a:lnTo>
                  <a:lnTo>
                    <a:pt x="108590" y="525030"/>
                  </a:lnTo>
                  <a:lnTo>
                    <a:pt x="102652" y="536004"/>
                  </a:lnTo>
                  <a:lnTo>
                    <a:pt x="96432" y="546839"/>
                  </a:lnTo>
                  <a:lnTo>
                    <a:pt x="89990" y="557577"/>
                  </a:lnTo>
                  <a:lnTo>
                    <a:pt x="83545" y="568248"/>
                  </a:lnTo>
                  <a:lnTo>
                    <a:pt x="77452" y="578872"/>
                  </a:lnTo>
                  <a:lnTo>
                    <a:pt x="71867" y="589474"/>
                  </a:lnTo>
                  <a:lnTo>
                    <a:pt x="66457" y="600392"/>
                  </a:lnTo>
                  <a:lnTo>
                    <a:pt x="60524" y="612246"/>
                  </a:lnTo>
                  <a:lnTo>
                    <a:pt x="53717" y="625296"/>
                  </a:lnTo>
                  <a:lnTo>
                    <a:pt x="46178" y="639315"/>
                  </a:lnTo>
                  <a:lnTo>
                    <a:pt x="38345" y="653797"/>
                  </a:lnTo>
                  <a:lnTo>
                    <a:pt x="30528" y="668372"/>
                  </a:lnTo>
                  <a:lnTo>
                    <a:pt x="23152" y="682274"/>
                  </a:lnTo>
                  <a:lnTo>
                    <a:pt x="16108" y="695635"/>
                  </a:lnTo>
                  <a:lnTo>
                    <a:pt x="8781" y="709621"/>
                  </a:lnTo>
                  <a:lnTo>
                    <a:pt x="0" y="72646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32911" y="1874072"/>
              <a:ext cx="21059" cy="652768"/>
            </a:xfrm>
            <a:custGeom>
              <a:avLst/>
              <a:gdLst/>
              <a:ahLst/>
              <a:cxnLst/>
              <a:rect l="0" t="0" r="0" b="0"/>
              <a:pathLst>
                <a:path w="21059" h="652768">
                  <a:moveTo>
                    <a:pt x="21058" y="0"/>
                  </a:moveTo>
                  <a:lnTo>
                    <a:pt x="15391" y="6002"/>
                  </a:lnTo>
                  <a:lnTo>
                    <a:pt x="11747" y="12847"/>
                  </a:lnTo>
                  <a:lnTo>
                    <a:pt x="9834" y="21239"/>
                  </a:lnTo>
                  <a:lnTo>
                    <a:pt x="9160" y="31039"/>
                  </a:lnTo>
                  <a:lnTo>
                    <a:pt x="9131" y="42002"/>
                  </a:lnTo>
                  <a:lnTo>
                    <a:pt x="9344" y="53872"/>
                  </a:lnTo>
                  <a:lnTo>
                    <a:pt x="9441" y="66741"/>
                  </a:lnTo>
                  <a:lnTo>
                    <a:pt x="9034" y="81034"/>
                  </a:lnTo>
                  <a:lnTo>
                    <a:pt x="7978" y="96878"/>
                  </a:lnTo>
                  <a:lnTo>
                    <a:pt x="6469" y="114432"/>
                  </a:lnTo>
                  <a:lnTo>
                    <a:pt x="4925" y="134036"/>
                  </a:lnTo>
                  <a:lnTo>
                    <a:pt x="3594" y="155670"/>
                  </a:lnTo>
                  <a:lnTo>
                    <a:pt x="2552" y="178876"/>
                  </a:lnTo>
                  <a:lnTo>
                    <a:pt x="1779" y="202970"/>
                  </a:lnTo>
                  <a:lnTo>
                    <a:pt x="1224" y="227456"/>
                  </a:lnTo>
                  <a:lnTo>
                    <a:pt x="835" y="251589"/>
                  </a:lnTo>
                  <a:lnTo>
                    <a:pt x="566" y="274334"/>
                  </a:lnTo>
                  <a:lnTo>
                    <a:pt x="387" y="295255"/>
                  </a:lnTo>
                  <a:lnTo>
                    <a:pt x="434" y="314438"/>
                  </a:lnTo>
                  <a:lnTo>
                    <a:pt x="998" y="332184"/>
                  </a:lnTo>
                  <a:lnTo>
                    <a:pt x="2190" y="348833"/>
                  </a:lnTo>
                  <a:lnTo>
                    <a:pt x="3805" y="364680"/>
                  </a:lnTo>
                  <a:lnTo>
                    <a:pt x="5428" y="379958"/>
                  </a:lnTo>
                  <a:lnTo>
                    <a:pt x="6813" y="394839"/>
                  </a:lnTo>
                  <a:lnTo>
                    <a:pt x="7895" y="409447"/>
                  </a:lnTo>
                  <a:lnTo>
                    <a:pt x="8695" y="423870"/>
                  </a:lnTo>
                  <a:lnTo>
                    <a:pt x="9268" y="438175"/>
                  </a:lnTo>
                  <a:lnTo>
                    <a:pt x="9669" y="452731"/>
                  </a:lnTo>
                  <a:lnTo>
                    <a:pt x="9946" y="468182"/>
                  </a:lnTo>
                  <a:lnTo>
                    <a:pt x="10136" y="484799"/>
                  </a:lnTo>
                  <a:lnTo>
                    <a:pt x="10265" y="502367"/>
                  </a:lnTo>
                  <a:lnTo>
                    <a:pt x="10351" y="520384"/>
                  </a:lnTo>
                  <a:lnTo>
                    <a:pt x="10406" y="538495"/>
                  </a:lnTo>
                  <a:lnTo>
                    <a:pt x="10273" y="556214"/>
                  </a:lnTo>
                  <a:lnTo>
                    <a:pt x="9650" y="572878"/>
                  </a:lnTo>
                  <a:lnTo>
                    <a:pt x="8420" y="588220"/>
                  </a:lnTo>
                  <a:lnTo>
                    <a:pt x="6770" y="602067"/>
                  </a:lnTo>
                  <a:lnTo>
                    <a:pt x="4952" y="615621"/>
                  </a:lnTo>
                  <a:lnTo>
                    <a:pt x="2806" y="631188"/>
                  </a:lnTo>
                  <a:lnTo>
                    <a:pt x="0" y="6527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96124" y="250578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72134" y="1794644"/>
              <a:ext cx="318190" cy="848010"/>
            </a:xfrm>
            <a:custGeom>
              <a:avLst/>
              <a:gdLst/>
              <a:ahLst/>
              <a:cxnLst/>
              <a:rect l="0" t="0" r="0" b="0"/>
              <a:pathLst>
                <a:path w="318190" h="848010">
                  <a:moveTo>
                    <a:pt x="313586" y="142599"/>
                  </a:moveTo>
                  <a:lnTo>
                    <a:pt x="316386" y="133731"/>
                  </a:lnTo>
                  <a:lnTo>
                    <a:pt x="317888" y="124744"/>
                  </a:lnTo>
                  <a:lnTo>
                    <a:pt x="318189" y="114748"/>
                  </a:lnTo>
                  <a:lnTo>
                    <a:pt x="317338" y="103768"/>
                  </a:lnTo>
                  <a:lnTo>
                    <a:pt x="315221" y="91956"/>
                  </a:lnTo>
                  <a:lnTo>
                    <a:pt x="311895" y="79507"/>
                  </a:lnTo>
                  <a:lnTo>
                    <a:pt x="307387" y="66915"/>
                  </a:lnTo>
                  <a:lnTo>
                    <a:pt x="301619" y="54931"/>
                  </a:lnTo>
                  <a:lnTo>
                    <a:pt x="294663" y="43920"/>
                  </a:lnTo>
                  <a:lnTo>
                    <a:pt x="286553" y="34056"/>
                  </a:lnTo>
                  <a:lnTo>
                    <a:pt x="277207" y="25495"/>
                  </a:lnTo>
                  <a:lnTo>
                    <a:pt x="266698" y="18186"/>
                  </a:lnTo>
                  <a:lnTo>
                    <a:pt x="255217" y="12089"/>
                  </a:lnTo>
                  <a:lnTo>
                    <a:pt x="242988" y="7276"/>
                  </a:lnTo>
                  <a:lnTo>
                    <a:pt x="230202" y="3668"/>
                  </a:lnTo>
                  <a:lnTo>
                    <a:pt x="216854" y="1225"/>
                  </a:lnTo>
                  <a:lnTo>
                    <a:pt x="202754" y="26"/>
                  </a:lnTo>
                  <a:lnTo>
                    <a:pt x="187866" y="0"/>
                  </a:lnTo>
                  <a:lnTo>
                    <a:pt x="172444" y="1118"/>
                  </a:lnTo>
                  <a:lnTo>
                    <a:pt x="156938" y="3463"/>
                  </a:lnTo>
                  <a:lnTo>
                    <a:pt x="141626" y="6966"/>
                  </a:lnTo>
                  <a:lnTo>
                    <a:pt x="126921" y="11436"/>
                  </a:lnTo>
                  <a:lnTo>
                    <a:pt x="113427" y="16653"/>
                  </a:lnTo>
                  <a:lnTo>
                    <a:pt x="101354" y="22420"/>
                  </a:lnTo>
                  <a:lnTo>
                    <a:pt x="90586" y="28579"/>
                  </a:lnTo>
                  <a:lnTo>
                    <a:pt x="80878" y="35012"/>
                  </a:lnTo>
                  <a:lnTo>
                    <a:pt x="71967" y="41644"/>
                  </a:lnTo>
                  <a:lnTo>
                    <a:pt x="63470" y="48741"/>
                  </a:lnTo>
                  <a:lnTo>
                    <a:pt x="54909" y="56877"/>
                  </a:lnTo>
                  <a:lnTo>
                    <a:pt x="46039" y="66277"/>
                  </a:lnTo>
                  <a:lnTo>
                    <a:pt x="37131" y="76694"/>
                  </a:lnTo>
                  <a:lnTo>
                    <a:pt x="28837" y="87603"/>
                  </a:lnTo>
                  <a:lnTo>
                    <a:pt x="21487" y="98650"/>
                  </a:lnTo>
                  <a:lnTo>
                    <a:pt x="15249" y="109829"/>
                  </a:lnTo>
                  <a:lnTo>
                    <a:pt x="10284" y="121392"/>
                  </a:lnTo>
                  <a:lnTo>
                    <a:pt x="6540" y="133466"/>
                  </a:lnTo>
                  <a:lnTo>
                    <a:pt x="3823" y="146031"/>
                  </a:lnTo>
                  <a:lnTo>
                    <a:pt x="1901" y="159006"/>
                  </a:lnTo>
                  <a:lnTo>
                    <a:pt x="573" y="172294"/>
                  </a:lnTo>
                  <a:lnTo>
                    <a:pt x="0" y="185812"/>
                  </a:lnTo>
                  <a:lnTo>
                    <a:pt x="671" y="199493"/>
                  </a:lnTo>
                  <a:lnTo>
                    <a:pt x="2754" y="213284"/>
                  </a:lnTo>
                  <a:lnTo>
                    <a:pt x="6121" y="226985"/>
                  </a:lnTo>
                  <a:lnTo>
                    <a:pt x="10521" y="240264"/>
                  </a:lnTo>
                  <a:lnTo>
                    <a:pt x="15710" y="252970"/>
                  </a:lnTo>
                  <a:lnTo>
                    <a:pt x="21633" y="264960"/>
                  </a:lnTo>
                  <a:lnTo>
                    <a:pt x="28433" y="276020"/>
                  </a:lnTo>
                  <a:lnTo>
                    <a:pt x="36120" y="286117"/>
                  </a:lnTo>
                  <a:lnTo>
                    <a:pt x="44739" y="295051"/>
                  </a:lnTo>
                  <a:lnTo>
                    <a:pt x="54435" y="302381"/>
                  </a:lnTo>
                  <a:lnTo>
                    <a:pt x="65183" y="308011"/>
                  </a:lnTo>
                  <a:lnTo>
                    <a:pt x="76826" y="311979"/>
                  </a:lnTo>
                  <a:lnTo>
                    <a:pt x="89165" y="314284"/>
                  </a:lnTo>
                  <a:lnTo>
                    <a:pt x="102020" y="315096"/>
                  </a:lnTo>
                  <a:lnTo>
                    <a:pt x="115244" y="314694"/>
                  </a:lnTo>
                  <a:lnTo>
                    <a:pt x="128727" y="313370"/>
                  </a:lnTo>
                  <a:lnTo>
                    <a:pt x="142386" y="311365"/>
                  </a:lnTo>
                  <a:lnTo>
                    <a:pt x="155997" y="308546"/>
                  </a:lnTo>
                  <a:lnTo>
                    <a:pt x="169216" y="304445"/>
                  </a:lnTo>
                  <a:lnTo>
                    <a:pt x="181882" y="298910"/>
                  </a:lnTo>
                  <a:lnTo>
                    <a:pt x="193845" y="292243"/>
                  </a:lnTo>
                  <a:lnTo>
                    <a:pt x="204886" y="285005"/>
                  </a:lnTo>
                  <a:lnTo>
                    <a:pt x="214982" y="277572"/>
                  </a:lnTo>
                  <a:lnTo>
                    <a:pt x="224253" y="269802"/>
                  </a:lnTo>
                  <a:lnTo>
                    <a:pt x="232874" y="261149"/>
                  </a:lnTo>
                  <a:lnTo>
                    <a:pt x="241012" y="251368"/>
                  </a:lnTo>
                  <a:lnTo>
                    <a:pt x="248801" y="240681"/>
                  </a:lnTo>
                  <a:lnTo>
                    <a:pt x="256346" y="229583"/>
                  </a:lnTo>
                  <a:lnTo>
                    <a:pt x="263718" y="218406"/>
                  </a:lnTo>
                  <a:lnTo>
                    <a:pt x="270804" y="207139"/>
                  </a:lnTo>
                  <a:lnTo>
                    <a:pt x="277337" y="195515"/>
                  </a:lnTo>
                  <a:lnTo>
                    <a:pt x="283207" y="183400"/>
                  </a:lnTo>
                  <a:lnTo>
                    <a:pt x="288301" y="170808"/>
                  </a:lnTo>
                  <a:lnTo>
                    <a:pt x="292424" y="157815"/>
                  </a:lnTo>
                  <a:lnTo>
                    <a:pt x="295569" y="144624"/>
                  </a:lnTo>
                  <a:lnTo>
                    <a:pt x="298007" y="135155"/>
                  </a:lnTo>
                  <a:lnTo>
                    <a:pt x="299905" y="133910"/>
                  </a:lnTo>
                  <a:lnTo>
                    <a:pt x="301154" y="138858"/>
                  </a:lnTo>
                  <a:lnTo>
                    <a:pt x="301905" y="147543"/>
                  </a:lnTo>
                  <a:lnTo>
                    <a:pt x="302180" y="158729"/>
                  </a:lnTo>
                  <a:lnTo>
                    <a:pt x="301798" y="172124"/>
                  </a:lnTo>
                  <a:lnTo>
                    <a:pt x="300711" y="187463"/>
                  </a:lnTo>
                  <a:lnTo>
                    <a:pt x="299157" y="204056"/>
                  </a:lnTo>
                  <a:lnTo>
                    <a:pt x="297571" y="220914"/>
                  </a:lnTo>
                  <a:lnTo>
                    <a:pt x="296203" y="237466"/>
                  </a:lnTo>
                  <a:lnTo>
                    <a:pt x="294962" y="254009"/>
                  </a:lnTo>
                  <a:lnTo>
                    <a:pt x="293521" y="271479"/>
                  </a:lnTo>
                  <a:lnTo>
                    <a:pt x="291706" y="290334"/>
                  </a:lnTo>
                  <a:lnTo>
                    <a:pt x="289656" y="310084"/>
                  </a:lnTo>
                  <a:lnTo>
                    <a:pt x="287732" y="329589"/>
                  </a:lnTo>
                  <a:lnTo>
                    <a:pt x="286142" y="348198"/>
                  </a:lnTo>
                  <a:lnTo>
                    <a:pt x="284921" y="365930"/>
                  </a:lnTo>
                  <a:lnTo>
                    <a:pt x="284026" y="383205"/>
                  </a:lnTo>
                  <a:lnTo>
                    <a:pt x="283390" y="400337"/>
                  </a:lnTo>
                  <a:lnTo>
                    <a:pt x="282946" y="417317"/>
                  </a:lnTo>
                  <a:lnTo>
                    <a:pt x="282641" y="433891"/>
                  </a:lnTo>
                  <a:lnTo>
                    <a:pt x="282433" y="449939"/>
                  </a:lnTo>
                  <a:lnTo>
                    <a:pt x="282291" y="465481"/>
                  </a:lnTo>
                  <a:lnTo>
                    <a:pt x="282195" y="480605"/>
                  </a:lnTo>
                  <a:lnTo>
                    <a:pt x="282130" y="495408"/>
                  </a:lnTo>
                  <a:lnTo>
                    <a:pt x="282088" y="509976"/>
                  </a:lnTo>
                  <a:lnTo>
                    <a:pt x="282058" y="524378"/>
                  </a:lnTo>
                  <a:lnTo>
                    <a:pt x="282039" y="538663"/>
                  </a:lnTo>
                  <a:lnTo>
                    <a:pt x="282026" y="552869"/>
                  </a:lnTo>
                  <a:lnTo>
                    <a:pt x="282017" y="567019"/>
                  </a:lnTo>
                  <a:lnTo>
                    <a:pt x="282011" y="581133"/>
                  </a:lnTo>
                  <a:lnTo>
                    <a:pt x="282007" y="595222"/>
                  </a:lnTo>
                  <a:lnTo>
                    <a:pt x="282004" y="609294"/>
                  </a:lnTo>
                  <a:lnTo>
                    <a:pt x="282007" y="623350"/>
                  </a:lnTo>
                  <a:lnTo>
                    <a:pt x="282180" y="637231"/>
                  </a:lnTo>
                  <a:lnTo>
                    <a:pt x="282827" y="650630"/>
                  </a:lnTo>
                  <a:lnTo>
                    <a:pt x="284076" y="663436"/>
                  </a:lnTo>
                  <a:lnTo>
                    <a:pt x="285728" y="676171"/>
                  </a:lnTo>
                  <a:lnTo>
                    <a:pt x="287376" y="689860"/>
                  </a:lnTo>
                  <a:lnTo>
                    <a:pt x="288783" y="704995"/>
                  </a:lnTo>
                  <a:lnTo>
                    <a:pt x="290049" y="721247"/>
                  </a:lnTo>
                  <a:lnTo>
                    <a:pt x="291504" y="737774"/>
                  </a:lnTo>
                  <a:lnTo>
                    <a:pt x="293331" y="754036"/>
                  </a:lnTo>
                  <a:lnTo>
                    <a:pt x="295398" y="769822"/>
                  </a:lnTo>
                  <a:lnTo>
                    <a:pt x="297550" y="786958"/>
                  </a:lnTo>
                  <a:lnTo>
                    <a:pt x="299977" y="810296"/>
                  </a:lnTo>
                  <a:lnTo>
                    <a:pt x="303058" y="84800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359005" y="2894483"/>
            <a:ext cx="2627669" cy="595665"/>
            <a:chOff x="5359005" y="2894483"/>
            <a:chExt cx="2627669" cy="595665"/>
          </a:xfrm>
        </p:grpSpPr>
        <p:sp>
          <p:nvSpPr>
            <p:cNvPr id="56" name="Freeform 55"/>
            <p:cNvSpPr/>
            <p:nvPr/>
          </p:nvSpPr>
          <p:spPr>
            <a:xfrm>
              <a:off x="5359005" y="32638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4844" y="2867"/>
                  </a:lnTo>
                  <a:lnTo>
                    <a:pt x="160933" y="5009"/>
                  </a:lnTo>
                  <a:lnTo>
                    <a:pt x="146439" y="6612"/>
                  </a:lnTo>
                  <a:lnTo>
                    <a:pt x="131411" y="7793"/>
                  </a:lnTo>
                  <a:lnTo>
                    <a:pt x="116234" y="8641"/>
                  </a:lnTo>
                  <a:lnTo>
                    <a:pt x="101172" y="9242"/>
                  </a:lnTo>
                  <a:lnTo>
                    <a:pt x="86480" y="9830"/>
                  </a:lnTo>
                  <a:lnTo>
                    <a:pt x="72469" y="10762"/>
                  </a:lnTo>
                  <a:lnTo>
                    <a:pt x="59243" y="12205"/>
                  </a:lnTo>
                  <a:lnTo>
                    <a:pt x="46989" y="13997"/>
                  </a:lnTo>
                  <a:lnTo>
                    <a:pt x="34759" y="15926"/>
                  </a:lnTo>
                  <a:lnTo>
                    <a:pt x="20363" y="18164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63613" y="2956735"/>
              <a:ext cx="295641" cy="533413"/>
            </a:xfrm>
            <a:custGeom>
              <a:avLst/>
              <a:gdLst/>
              <a:ahLst/>
              <a:cxnLst/>
              <a:rect l="0" t="0" r="0" b="0"/>
              <a:pathLst>
                <a:path w="295641" h="533413">
                  <a:moveTo>
                    <a:pt x="95599" y="64943"/>
                  </a:moveTo>
                  <a:lnTo>
                    <a:pt x="89732" y="73745"/>
                  </a:lnTo>
                  <a:lnTo>
                    <a:pt x="84167" y="82091"/>
                  </a:lnTo>
                  <a:lnTo>
                    <a:pt x="78373" y="90790"/>
                  </a:lnTo>
                  <a:lnTo>
                    <a:pt x="72465" y="99911"/>
                  </a:lnTo>
                  <a:lnTo>
                    <a:pt x="66783" y="109406"/>
                  </a:lnTo>
                  <a:lnTo>
                    <a:pt x="61504" y="119198"/>
                  </a:lnTo>
                  <a:lnTo>
                    <a:pt x="56481" y="129212"/>
                  </a:lnTo>
                  <a:lnTo>
                    <a:pt x="51346" y="139386"/>
                  </a:lnTo>
                  <a:lnTo>
                    <a:pt x="45877" y="149640"/>
                  </a:lnTo>
                  <a:lnTo>
                    <a:pt x="39557" y="158751"/>
                  </a:lnTo>
                  <a:lnTo>
                    <a:pt x="32262" y="163204"/>
                  </a:lnTo>
                  <a:lnTo>
                    <a:pt x="25544" y="161100"/>
                  </a:lnTo>
                  <a:lnTo>
                    <a:pt x="20651" y="154215"/>
                  </a:lnTo>
                  <a:lnTo>
                    <a:pt x="17572" y="144376"/>
                  </a:lnTo>
                  <a:lnTo>
                    <a:pt x="16118" y="133187"/>
                  </a:lnTo>
                  <a:lnTo>
                    <a:pt x="16013" y="121603"/>
                  </a:lnTo>
                  <a:lnTo>
                    <a:pt x="16959" y="110052"/>
                  </a:lnTo>
                  <a:lnTo>
                    <a:pt x="18681" y="98682"/>
                  </a:lnTo>
                  <a:lnTo>
                    <a:pt x="20965" y="87513"/>
                  </a:lnTo>
                  <a:lnTo>
                    <a:pt x="23809" y="76519"/>
                  </a:lnTo>
                  <a:lnTo>
                    <a:pt x="27399" y="65660"/>
                  </a:lnTo>
                  <a:lnTo>
                    <a:pt x="31782" y="54911"/>
                  </a:lnTo>
                  <a:lnTo>
                    <a:pt x="37032" y="44571"/>
                  </a:lnTo>
                  <a:lnTo>
                    <a:pt x="43314" y="35231"/>
                  </a:lnTo>
                  <a:lnTo>
                    <a:pt x="50617" y="27136"/>
                  </a:lnTo>
                  <a:lnTo>
                    <a:pt x="58792" y="20210"/>
                  </a:lnTo>
                  <a:lnTo>
                    <a:pt x="67651" y="14241"/>
                  </a:lnTo>
                  <a:lnTo>
                    <a:pt x="77016" y="9012"/>
                  </a:lnTo>
                  <a:lnTo>
                    <a:pt x="86744" y="4651"/>
                  </a:lnTo>
                  <a:lnTo>
                    <a:pt x="96727" y="1618"/>
                  </a:lnTo>
                  <a:lnTo>
                    <a:pt x="106886" y="62"/>
                  </a:lnTo>
                  <a:lnTo>
                    <a:pt x="117164" y="0"/>
                  </a:lnTo>
                  <a:lnTo>
                    <a:pt x="127525" y="1478"/>
                  </a:lnTo>
                  <a:lnTo>
                    <a:pt x="137936" y="4363"/>
                  </a:lnTo>
                  <a:lnTo>
                    <a:pt x="148217" y="8401"/>
                  </a:lnTo>
                  <a:lnTo>
                    <a:pt x="158046" y="13320"/>
                  </a:lnTo>
                  <a:lnTo>
                    <a:pt x="167292" y="18893"/>
                  </a:lnTo>
                  <a:lnTo>
                    <a:pt x="176145" y="25260"/>
                  </a:lnTo>
                  <a:lnTo>
                    <a:pt x="185011" y="32897"/>
                  </a:lnTo>
                  <a:lnTo>
                    <a:pt x="194118" y="41968"/>
                  </a:lnTo>
                  <a:lnTo>
                    <a:pt x="203200" y="52501"/>
                  </a:lnTo>
                  <a:lnTo>
                    <a:pt x="211620" y="64554"/>
                  </a:lnTo>
                  <a:lnTo>
                    <a:pt x="219061" y="77999"/>
                  </a:lnTo>
                  <a:lnTo>
                    <a:pt x="225531" y="92587"/>
                  </a:lnTo>
                  <a:lnTo>
                    <a:pt x="231186" y="108049"/>
                  </a:lnTo>
                  <a:lnTo>
                    <a:pt x="236206" y="124155"/>
                  </a:lnTo>
                  <a:lnTo>
                    <a:pt x="240595" y="140883"/>
                  </a:lnTo>
                  <a:lnTo>
                    <a:pt x="244178" y="158405"/>
                  </a:lnTo>
                  <a:lnTo>
                    <a:pt x="246926" y="176749"/>
                  </a:lnTo>
                  <a:lnTo>
                    <a:pt x="248942" y="195814"/>
                  </a:lnTo>
                  <a:lnTo>
                    <a:pt x="250380" y="215452"/>
                  </a:lnTo>
                  <a:lnTo>
                    <a:pt x="251380" y="235503"/>
                  </a:lnTo>
                  <a:lnTo>
                    <a:pt x="251899" y="255358"/>
                  </a:lnTo>
                  <a:lnTo>
                    <a:pt x="251723" y="274003"/>
                  </a:lnTo>
                  <a:lnTo>
                    <a:pt x="250790" y="290983"/>
                  </a:lnTo>
                  <a:lnTo>
                    <a:pt x="249181" y="306349"/>
                  </a:lnTo>
                  <a:lnTo>
                    <a:pt x="247030" y="320373"/>
                  </a:lnTo>
                  <a:lnTo>
                    <a:pt x="244472" y="333365"/>
                  </a:lnTo>
                  <a:lnTo>
                    <a:pt x="241620" y="345602"/>
                  </a:lnTo>
                  <a:lnTo>
                    <a:pt x="238559" y="357303"/>
                  </a:lnTo>
                  <a:lnTo>
                    <a:pt x="235354" y="368629"/>
                  </a:lnTo>
                  <a:lnTo>
                    <a:pt x="232050" y="379697"/>
                  </a:lnTo>
                  <a:lnTo>
                    <a:pt x="228679" y="390588"/>
                  </a:lnTo>
                  <a:lnTo>
                    <a:pt x="225253" y="401366"/>
                  </a:lnTo>
                  <a:lnTo>
                    <a:pt x="221460" y="412231"/>
                  </a:lnTo>
                  <a:lnTo>
                    <a:pt x="216696" y="423517"/>
                  </a:lnTo>
                  <a:lnTo>
                    <a:pt x="210708" y="435364"/>
                  </a:lnTo>
                  <a:lnTo>
                    <a:pt x="203566" y="447421"/>
                  </a:lnTo>
                  <a:lnTo>
                    <a:pt x="195476" y="458982"/>
                  </a:lnTo>
                  <a:lnTo>
                    <a:pt x="186668" y="469682"/>
                  </a:lnTo>
                  <a:lnTo>
                    <a:pt x="177500" y="479492"/>
                  </a:lnTo>
                  <a:lnTo>
                    <a:pt x="168434" y="488542"/>
                  </a:lnTo>
                  <a:lnTo>
                    <a:pt x="159707" y="496994"/>
                  </a:lnTo>
                  <a:lnTo>
                    <a:pt x="151205" y="504841"/>
                  </a:lnTo>
                  <a:lnTo>
                    <a:pt x="142577" y="511899"/>
                  </a:lnTo>
                  <a:lnTo>
                    <a:pt x="133616" y="518129"/>
                  </a:lnTo>
                  <a:lnTo>
                    <a:pt x="124121" y="523467"/>
                  </a:lnTo>
                  <a:lnTo>
                    <a:pt x="113828" y="527755"/>
                  </a:lnTo>
                  <a:lnTo>
                    <a:pt x="102680" y="530999"/>
                  </a:lnTo>
                  <a:lnTo>
                    <a:pt x="90937" y="533025"/>
                  </a:lnTo>
                  <a:lnTo>
                    <a:pt x="79063" y="533412"/>
                  </a:lnTo>
                  <a:lnTo>
                    <a:pt x="67342" y="532077"/>
                  </a:lnTo>
                  <a:lnTo>
                    <a:pt x="56033" y="529232"/>
                  </a:lnTo>
                  <a:lnTo>
                    <a:pt x="45439" y="525188"/>
                  </a:lnTo>
                  <a:lnTo>
                    <a:pt x="35655" y="520240"/>
                  </a:lnTo>
                  <a:lnTo>
                    <a:pt x="26762" y="514309"/>
                  </a:lnTo>
                  <a:lnTo>
                    <a:pt x="18927" y="506973"/>
                  </a:lnTo>
                  <a:lnTo>
                    <a:pt x="12146" y="498116"/>
                  </a:lnTo>
                  <a:lnTo>
                    <a:pt x="6589" y="488067"/>
                  </a:lnTo>
                  <a:lnTo>
                    <a:pt x="2679" y="477405"/>
                  </a:lnTo>
                  <a:lnTo>
                    <a:pt x="499" y="466530"/>
                  </a:lnTo>
                  <a:lnTo>
                    <a:pt x="0" y="455635"/>
                  </a:lnTo>
                  <a:lnTo>
                    <a:pt x="1177" y="444795"/>
                  </a:lnTo>
                  <a:lnTo>
                    <a:pt x="3857" y="434029"/>
                  </a:lnTo>
                  <a:lnTo>
                    <a:pt x="7757" y="423495"/>
                  </a:lnTo>
                  <a:lnTo>
                    <a:pt x="12582" y="413487"/>
                  </a:lnTo>
                  <a:lnTo>
                    <a:pt x="18091" y="404128"/>
                  </a:lnTo>
                  <a:lnTo>
                    <a:pt x="24415" y="395536"/>
                  </a:lnTo>
                  <a:lnTo>
                    <a:pt x="32024" y="387911"/>
                  </a:lnTo>
                  <a:lnTo>
                    <a:pt x="41067" y="381273"/>
                  </a:lnTo>
                  <a:lnTo>
                    <a:pt x="51242" y="375815"/>
                  </a:lnTo>
                  <a:lnTo>
                    <a:pt x="61989" y="371971"/>
                  </a:lnTo>
                  <a:lnTo>
                    <a:pt x="72922" y="369835"/>
                  </a:lnTo>
                  <a:lnTo>
                    <a:pt x="83855" y="369367"/>
                  </a:lnTo>
                  <a:lnTo>
                    <a:pt x="94722" y="370565"/>
                  </a:lnTo>
                  <a:lnTo>
                    <a:pt x="105505" y="373257"/>
                  </a:lnTo>
                  <a:lnTo>
                    <a:pt x="116050" y="377165"/>
                  </a:lnTo>
                  <a:lnTo>
                    <a:pt x="126065" y="381997"/>
                  </a:lnTo>
                  <a:lnTo>
                    <a:pt x="135434" y="387501"/>
                  </a:lnTo>
                  <a:lnTo>
                    <a:pt x="144202" y="393483"/>
                  </a:lnTo>
                  <a:lnTo>
                    <a:pt x="152478" y="399796"/>
                  </a:lnTo>
                  <a:lnTo>
                    <a:pt x="160381" y="406338"/>
                  </a:lnTo>
                  <a:lnTo>
                    <a:pt x="168011" y="413036"/>
                  </a:lnTo>
                  <a:lnTo>
                    <a:pt x="175449" y="419839"/>
                  </a:lnTo>
                  <a:lnTo>
                    <a:pt x="182757" y="426714"/>
                  </a:lnTo>
                  <a:lnTo>
                    <a:pt x="190141" y="433636"/>
                  </a:lnTo>
                  <a:lnTo>
                    <a:pt x="197937" y="440590"/>
                  </a:lnTo>
                  <a:lnTo>
                    <a:pt x="206301" y="447557"/>
                  </a:lnTo>
                  <a:lnTo>
                    <a:pt x="215377" y="454201"/>
                  </a:lnTo>
                  <a:lnTo>
                    <a:pt x="225379" y="459904"/>
                  </a:lnTo>
                  <a:lnTo>
                    <a:pt x="236320" y="464403"/>
                  </a:lnTo>
                  <a:lnTo>
                    <a:pt x="247656" y="467770"/>
                  </a:lnTo>
                  <a:lnTo>
                    <a:pt x="259602" y="470560"/>
                  </a:lnTo>
                  <a:lnTo>
                    <a:pt x="274326" y="473014"/>
                  </a:lnTo>
                  <a:lnTo>
                    <a:pt x="295640" y="47555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38238" y="33796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69865" y="2917955"/>
              <a:ext cx="351992" cy="491356"/>
            </a:xfrm>
            <a:custGeom>
              <a:avLst/>
              <a:gdLst/>
              <a:ahLst/>
              <a:cxnLst/>
              <a:rect l="0" t="0" r="0" b="0"/>
              <a:pathLst>
                <a:path w="351992" h="491356">
                  <a:moveTo>
                    <a:pt x="294798" y="8967"/>
                  </a:moveTo>
                  <a:lnTo>
                    <a:pt x="285996" y="11767"/>
                  </a:lnTo>
                  <a:lnTo>
                    <a:pt x="277649" y="13268"/>
                  </a:lnTo>
                  <a:lnTo>
                    <a:pt x="268941" y="13575"/>
                  </a:lnTo>
                  <a:lnTo>
                    <a:pt x="259475" y="12896"/>
                  </a:lnTo>
                  <a:lnTo>
                    <a:pt x="248683" y="11428"/>
                  </a:lnTo>
                  <a:lnTo>
                    <a:pt x="236389" y="9364"/>
                  </a:lnTo>
                  <a:lnTo>
                    <a:pt x="222897" y="7027"/>
                  </a:lnTo>
                  <a:lnTo>
                    <a:pt x="208778" y="4853"/>
                  </a:lnTo>
                  <a:lnTo>
                    <a:pt x="194434" y="3064"/>
                  </a:lnTo>
                  <a:lnTo>
                    <a:pt x="180059" y="1696"/>
                  </a:lnTo>
                  <a:lnTo>
                    <a:pt x="165728" y="697"/>
                  </a:lnTo>
                  <a:lnTo>
                    <a:pt x="151476" y="0"/>
                  </a:lnTo>
                  <a:lnTo>
                    <a:pt x="137788" y="23"/>
                  </a:lnTo>
                  <a:lnTo>
                    <a:pt x="125574" y="1628"/>
                  </a:lnTo>
                  <a:lnTo>
                    <a:pt x="115212" y="5155"/>
                  </a:lnTo>
                  <a:lnTo>
                    <a:pt x="106592" y="10474"/>
                  </a:lnTo>
                  <a:lnTo>
                    <a:pt x="99405" y="17257"/>
                  </a:lnTo>
                  <a:lnTo>
                    <a:pt x="93312" y="25163"/>
                  </a:lnTo>
                  <a:lnTo>
                    <a:pt x="88184" y="34216"/>
                  </a:lnTo>
                  <a:lnTo>
                    <a:pt x="84094" y="44794"/>
                  </a:lnTo>
                  <a:lnTo>
                    <a:pt x="81003" y="56977"/>
                  </a:lnTo>
                  <a:lnTo>
                    <a:pt x="78755" y="70410"/>
                  </a:lnTo>
                  <a:lnTo>
                    <a:pt x="77162" y="84497"/>
                  </a:lnTo>
                  <a:lnTo>
                    <a:pt x="76054" y="98825"/>
                  </a:lnTo>
                  <a:lnTo>
                    <a:pt x="75292" y="113191"/>
                  </a:lnTo>
                  <a:lnTo>
                    <a:pt x="74773" y="127516"/>
                  </a:lnTo>
                  <a:lnTo>
                    <a:pt x="74425" y="141779"/>
                  </a:lnTo>
                  <a:lnTo>
                    <a:pt x="74360" y="155984"/>
                  </a:lnTo>
                  <a:lnTo>
                    <a:pt x="74849" y="170141"/>
                  </a:lnTo>
                  <a:lnTo>
                    <a:pt x="75990" y="184263"/>
                  </a:lnTo>
                  <a:lnTo>
                    <a:pt x="77570" y="198359"/>
                  </a:lnTo>
                  <a:lnTo>
                    <a:pt x="79170" y="212436"/>
                  </a:lnTo>
                  <a:lnTo>
                    <a:pt x="80565" y="226436"/>
                  </a:lnTo>
                  <a:lnTo>
                    <a:pt x="82516" y="238060"/>
                  </a:lnTo>
                  <a:lnTo>
                    <a:pt x="85769" y="243840"/>
                  </a:lnTo>
                  <a:lnTo>
                    <a:pt x="89738" y="243900"/>
                  </a:lnTo>
                  <a:lnTo>
                    <a:pt x="94292" y="239966"/>
                  </a:lnTo>
                  <a:lnTo>
                    <a:pt x="99578" y="233857"/>
                  </a:lnTo>
                  <a:lnTo>
                    <a:pt x="105837" y="227168"/>
                  </a:lnTo>
                  <a:lnTo>
                    <a:pt x="113110" y="220756"/>
                  </a:lnTo>
                  <a:lnTo>
                    <a:pt x="121592" y="215077"/>
                  </a:lnTo>
                  <a:lnTo>
                    <a:pt x="131714" y="210451"/>
                  </a:lnTo>
                  <a:lnTo>
                    <a:pt x="143556" y="206917"/>
                  </a:lnTo>
                  <a:lnTo>
                    <a:pt x="156744" y="204332"/>
                  </a:lnTo>
                  <a:lnTo>
                    <a:pt x="170660" y="202494"/>
                  </a:lnTo>
                  <a:lnTo>
                    <a:pt x="184868" y="201216"/>
                  </a:lnTo>
                  <a:lnTo>
                    <a:pt x="199152" y="200505"/>
                  </a:lnTo>
                  <a:lnTo>
                    <a:pt x="213420" y="200551"/>
                  </a:lnTo>
                  <a:lnTo>
                    <a:pt x="227640" y="201400"/>
                  </a:lnTo>
                  <a:lnTo>
                    <a:pt x="241646" y="203123"/>
                  </a:lnTo>
                  <a:lnTo>
                    <a:pt x="255139" y="205882"/>
                  </a:lnTo>
                  <a:lnTo>
                    <a:pt x="267991" y="209667"/>
                  </a:lnTo>
                  <a:lnTo>
                    <a:pt x="280081" y="214328"/>
                  </a:lnTo>
                  <a:lnTo>
                    <a:pt x="291208" y="219673"/>
                  </a:lnTo>
                  <a:lnTo>
                    <a:pt x="301361" y="225525"/>
                  </a:lnTo>
                  <a:lnTo>
                    <a:pt x="310671" y="231742"/>
                  </a:lnTo>
                  <a:lnTo>
                    <a:pt x="319319" y="238214"/>
                  </a:lnTo>
                  <a:lnTo>
                    <a:pt x="327465" y="244872"/>
                  </a:lnTo>
                  <a:lnTo>
                    <a:pt x="334920" y="251986"/>
                  </a:lnTo>
                  <a:lnTo>
                    <a:pt x="341177" y="260133"/>
                  </a:lnTo>
                  <a:lnTo>
                    <a:pt x="346046" y="269551"/>
                  </a:lnTo>
                  <a:lnTo>
                    <a:pt x="349485" y="280318"/>
                  </a:lnTo>
                  <a:lnTo>
                    <a:pt x="351427" y="292528"/>
                  </a:lnTo>
                  <a:lnTo>
                    <a:pt x="351991" y="306069"/>
                  </a:lnTo>
                  <a:lnTo>
                    <a:pt x="351422" y="320382"/>
                  </a:lnTo>
                  <a:lnTo>
                    <a:pt x="349985" y="334595"/>
                  </a:lnTo>
                  <a:lnTo>
                    <a:pt x="347908" y="348221"/>
                  </a:lnTo>
                  <a:lnTo>
                    <a:pt x="345212" y="361147"/>
                  </a:lnTo>
                  <a:lnTo>
                    <a:pt x="341724" y="373441"/>
                  </a:lnTo>
                  <a:lnTo>
                    <a:pt x="337415" y="385230"/>
                  </a:lnTo>
                  <a:lnTo>
                    <a:pt x="332386" y="396639"/>
                  </a:lnTo>
                  <a:lnTo>
                    <a:pt x="326785" y="407776"/>
                  </a:lnTo>
                  <a:lnTo>
                    <a:pt x="320752" y="418715"/>
                  </a:lnTo>
                  <a:lnTo>
                    <a:pt x="314244" y="429352"/>
                  </a:lnTo>
                  <a:lnTo>
                    <a:pt x="307044" y="439423"/>
                  </a:lnTo>
                  <a:lnTo>
                    <a:pt x="299089" y="448821"/>
                  </a:lnTo>
                  <a:lnTo>
                    <a:pt x="290458" y="457437"/>
                  </a:lnTo>
                  <a:lnTo>
                    <a:pt x="281286" y="465078"/>
                  </a:lnTo>
                  <a:lnTo>
                    <a:pt x="271703" y="471731"/>
                  </a:lnTo>
                  <a:lnTo>
                    <a:pt x="261657" y="477369"/>
                  </a:lnTo>
                  <a:lnTo>
                    <a:pt x="250929" y="481865"/>
                  </a:lnTo>
                  <a:lnTo>
                    <a:pt x="239447" y="485262"/>
                  </a:lnTo>
                  <a:lnTo>
                    <a:pt x="227126" y="487731"/>
                  </a:lnTo>
                  <a:lnTo>
                    <a:pt x="213791" y="489480"/>
                  </a:lnTo>
                  <a:lnTo>
                    <a:pt x="199450" y="490691"/>
                  </a:lnTo>
                  <a:lnTo>
                    <a:pt x="184413" y="491355"/>
                  </a:lnTo>
                  <a:lnTo>
                    <a:pt x="169173" y="491276"/>
                  </a:lnTo>
                  <a:lnTo>
                    <a:pt x="154036" y="490405"/>
                  </a:lnTo>
                  <a:lnTo>
                    <a:pt x="139111" y="488667"/>
                  </a:lnTo>
                  <a:lnTo>
                    <a:pt x="124402" y="485897"/>
                  </a:lnTo>
                  <a:lnTo>
                    <a:pt x="109884" y="482110"/>
                  </a:lnTo>
                  <a:lnTo>
                    <a:pt x="95676" y="477617"/>
                  </a:lnTo>
                  <a:lnTo>
                    <a:pt x="82048" y="472917"/>
                  </a:lnTo>
                  <a:lnTo>
                    <a:pt x="69104" y="468320"/>
                  </a:lnTo>
                  <a:lnTo>
                    <a:pt x="56855" y="464086"/>
                  </a:lnTo>
                  <a:lnTo>
                    <a:pt x="43892" y="460097"/>
                  </a:lnTo>
                  <a:lnTo>
                    <a:pt x="26840" y="456008"/>
                  </a:lnTo>
                  <a:lnTo>
                    <a:pt x="0" y="45116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01575" y="2894483"/>
              <a:ext cx="385099" cy="464108"/>
            </a:xfrm>
            <a:custGeom>
              <a:avLst/>
              <a:gdLst/>
              <a:ahLst/>
              <a:cxnLst/>
              <a:rect l="0" t="0" r="0" b="0"/>
              <a:pathLst>
                <a:path w="385099" h="464108">
                  <a:moveTo>
                    <a:pt x="0" y="32439"/>
                  </a:moveTo>
                  <a:lnTo>
                    <a:pt x="11802" y="35239"/>
                  </a:lnTo>
                  <a:lnTo>
                    <a:pt x="23571" y="36740"/>
                  </a:lnTo>
                  <a:lnTo>
                    <a:pt x="36462" y="37052"/>
                  </a:lnTo>
                  <a:lnTo>
                    <a:pt x="50309" y="36545"/>
                  </a:lnTo>
                  <a:lnTo>
                    <a:pt x="64637" y="35726"/>
                  </a:lnTo>
                  <a:lnTo>
                    <a:pt x="79107" y="34906"/>
                  </a:lnTo>
                  <a:lnTo>
                    <a:pt x="93557" y="34049"/>
                  </a:lnTo>
                  <a:lnTo>
                    <a:pt x="107933" y="32874"/>
                  </a:lnTo>
                  <a:lnTo>
                    <a:pt x="122228" y="31239"/>
                  </a:lnTo>
                  <a:lnTo>
                    <a:pt x="136453" y="29312"/>
                  </a:lnTo>
                  <a:lnTo>
                    <a:pt x="150623" y="27472"/>
                  </a:lnTo>
                  <a:lnTo>
                    <a:pt x="164751" y="25932"/>
                  </a:lnTo>
                  <a:lnTo>
                    <a:pt x="178853" y="24577"/>
                  </a:lnTo>
                  <a:lnTo>
                    <a:pt x="192933" y="23060"/>
                  </a:lnTo>
                  <a:lnTo>
                    <a:pt x="207005" y="21191"/>
                  </a:lnTo>
                  <a:lnTo>
                    <a:pt x="221235" y="19106"/>
                  </a:lnTo>
                  <a:lnTo>
                    <a:pt x="235935" y="17160"/>
                  </a:lnTo>
                  <a:lnTo>
                    <a:pt x="251227" y="15549"/>
                  </a:lnTo>
                  <a:lnTo>
                    <a:pt x="266750" y="14145"/>
                  </a:lnTo>
                  <a:lnTo>
                    <a:pt x="281792" y="12596"/>
                  </a:lnTo>
                  <a:lnTo>
                    <a:pt x="295987" y="10702"/>
                  </a:lnTo>
                  <a:lnTo>
                    <a:pt x="309467" y="8429"/>
                  </a:lnTo>
                  <a:lnTo>
                    <a:pt x="322666" y="5825"/>
                  </a:lnTo>
                  <a:lnTo>
                    <a:pt x="335866" y="2977"/>
                  </a:lnTo>
                  <a:lnTo>
                    <a:pt x="348697" y="608"/>
                  </a:lnTo>
                  <a:lnTo>
                    <a:pt x="360263" y="0"/>
                  </a:lnTo>
                  <a:lnTo>
                    <a:pt x="370141" y="1710"/>
                  </a:lnTo>
                  <a:lnTo>
                    <a:pt x="377909" y="5473"/>
                  </a:lnTo>
                  <a:lnTo>
                    <a:pt x="382920" y="10598"/>
                  </a:lnTo>
                  <a:lnTo>
                    <a:pt x="385098" y="16528"/>
                  </a:lnTo>
                  <a:lnTo>
                    <a:pt x="384815" y="23083"/>
                  </a:lnTo>
                  <a:lnTo>
                    <a:pt x="382589" y="30372"/>
                  </a:lnTo>
                  <a:lnTo>
                    <a:pt x="378916" y="38421"/>
                  </a:lnTo>
                  <a:lnTo>
                    <a:pt x="374201" y="47297"/>
                  </a:lnTo>
                  <a:lnTo>
                    <a:pt x="368754" y="57173"/>
                  </a:lnTo>
                  <a:lnTo>
                    <a:pt x="362802" y="68045"/>
                  </a:lnTo>
                  <a:lnTo>
                    <a:pt x="356503" y="79772"/>
                  </a:lnTo>
                  <a:lnTo>
                    <a:pt x="349969" y="92168"/>
                  </a:lnTo>
                  <a:lnTo>
                    <a:pt x="343271" y="105062"/>
                  </a:lnTo>
                  <a:lnTo>
                    <a:pt x="336297" y="118313"/>
                  </a:lnTo>
                  <a:lnTo>
                    <a:pt x="328775" y="131814"/>
                  </a:lnTo>
                  <a:lnTo>
                    <a:pt x="320600" y="145488"/>
                  </a:lnTo>
                  <a:lnTo>
                    <a:pt x="311821" y="159281"/>
                  </a:lnTo>
                  <a:lnTo>
                    <a:pt x="302548" y="173153"/>
                  </a:lnTo>
                  <a:lnTo>
                    <a:pt x="292911" y="187076"/>
                  </a:lnTo>
                  <a:lnTo>
                    <a:pt x="283339" y="200867"/>
                  </a:lnTo>
                  <a:lnTo>
                    <a:pt x="274525" y="214207"/>
                  </a:lnTo>
                  <a:lnTo>
                    <a:pt x="266783" y="226954"/>
                  </a:lnTo>
                  <a:lnTo>
                    <a:pt x="259924" y="238971"/>
                  </a:lnTo>
                  <a:lnTo>
                    <a:pt x="253471" y="250050"/>
                  </a:lnTo>
                  <a:lnTo>
                    <a:pt x="247091" y="260173"/>
                  </a:lnTo>
                  <a:lnTo>
                    <a:pt x="240805" y="269634"/>
                  </a:lnTo>
                  <a:lnTo>
                    <a:pt x="234876" y="278914"/>
                  </a:lnTo>
                  <a:lnTo>
                    <a:pt x="229430" y="288322"/>
                  </a:lnTo>
                  <a:lnTo>
                    <a:pt x="224127" y="298288"/>
                  </a:lnTo>
                  <a:lnTo>
                    <a:pt x="218274" y="309429"/>
                  </a:lnTo>
                  <a:lnTo>
                    <a:pt x="211528" y="321960"/>
                  </a:lnTo>
                  <a:lnTo>
                    <a:pt x="204200" y="335445"/>
                  </a:lnTo>
                  <a:lnTo>
                    <a:pt x="197042" y="349028"/>
                  </a:lnTo>
                  <a:lnTo>
                    <a:pt x="190478" y="362205"/>
                  </a:lnTo>
                  <a:lnTo>
                    <a:pt x="184276" y="375151"/>
                  </a:lnTo>
                  <a:lnTo>
                    <a:pt x="177745" y="388516"/>
                  </a:lnTo>
                  <a:lnTo>
                    <a:pt x="170514" y="402633"/>
                  </a:lnTo>
                  <a:lnTo>
                    <a:pt x="162982" y="416779"/>
                  </a:lnTo>
                  <a:lnTo>
                    <a:pt x="155416" y="430728"/>
                  </a:lnTo>
                  <a:lnTo>
                    <a:pt x="147148" y="445712"/>
                  </a:lnTo>
                  <a:lnTo>
                    <a:pt x="136871" y="46410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7465266" y="1896758"/>
            <a:ext cx="639951" cy="741511"/>
          </a:xfrm>
          <a:custGeom>
            <a:avLst/>
            <a:gdLst/>
            <a:ahLst/>
            <a:cxnLst/>
            <a:rect l="0" t="0" r="0" b="0"/>
            <a:pathLst>
              <a:path w="639951" h="741511">
                <a:moveTo>
                  <a:pt x="294237" y="29957"/>
                </a:moveTo>
                <a:lnTo>
                  <a:pt x="282569" y="30024"/>
                </a:lnTo>
                <a:lnTo>
                  <a:pt x="272080" y="30664"/>
                </a:lnTo>
                <a:lnTo>
                  <a:pt x="261773" y="31965"/>
                </a:lnTo>
                <a:lnTo>
                  <a:pt x="251299" y="33997"/>
                </a:lnTo>
                <a:lnTo>
                  <a:pt x="240307" y="36962"/>
                </a:lnTo>
                <a:lnTo>
                  <a:pt x="228674" y="40882"/>
                </a:lnTo>
                <a:lnTo>
                  <a:pt x="216766" y="45631"/>
                </a:lnTo>
                <a:lnTo>
                  <a:pt x="205308" y="51035"/>
                </a:lnTo>
                <a:lnTo>
                  <a:pt x="194678" y="56931"/>
                </a:lnTo>
                <a:lnTo>
                  <a:pt x="184915" y="63346"/>
                </a:lnTo>
                <a:lnTo>
                  <a:pt x="175897" y="70483"/>
                </a:lnTo>
                <a:lnTo>
                  <a:pt x="167458" y="78396"/>
                </a:lnTo>
                <a:lnTo>
                  <a:pt x="159281" y="86998"/>
                </a:lnTo>
                <a:lnTo>
                  <a:pt x="150935" y="96150"/>
                </a:lnTo>
                <a:lnTo>
                  <a:pt x="142206" y="105715"/>
                </a:lnTo>
                <a:lnTo>
                  <a:pt x="133222" y="115579"/>
                </a:lnTo>
                <a:lnTo>
                  <a:pt x="124344" y="125654"/>
                </a:lnTo>
                <a:lnTo>
                  <a:pt x="115780" y="135879"/>
                </a:lnTo>
                <a:lnTo>
                  <a:pt x="107574" y="146372"/>
                </a:lnTo>
                <a:lnTo>
                  <a:pt x="99683" y="157408"/>
                </a:lnTo>
                <a:lnTo>
                  <a:pt x="92043" y="169087"/>
                </a:lnTo>
                <a:lnTo>
                  <a:pt x="84590" y="181032"/>
                </a:lnTo>
                <a:lnTo>
                  <a:pt x="77272" y="192518"/>
                </a:lnTo>
                <a:lnTo>
                  <a:pt x="70055" y="203182"/>
                </a:lnTo>
                <a:lnTo>
                  <a:pt x="63070" y="213477"/>
                </a:lnTo>
                <a:lnTo>
                  <a:pt x="56607" y="224450"/>
                </a:lnTo>
                <a:lnTo>
                  <a:pt x="50778" y="236647"/>
                </a:lnTo>
                <a:lnTo>
                  <a:pt x="45542" y="249960"/>
                </a:lnTo>
                <a:lnTo>
                  <a:pt x="40791" y="263901"/>
                </a:lnTo>
                <a:lnTo>
                  <a:pt x="36409" y="278095"/>
                </a:lnTo>
                <a:lnTo>
                  <a:pt x="32296" y="292185"/>
                </a:lnTo>
                <a:lnTo>
                  <a:pt x="28373" y="305784"/>
                </a:lnTo>
                <a:lnTo>
                  <a:pt x="24583" y="318748"/>
                </a:lnTo>
                <a:lnTo>
                  <a:pt x="20883" y="331434"/>
                </a:lnTo>
                <a:lnTo>
                  <a:pt x="17246" y="344565"/>
                </a:lnTo>
                <a:lnTo>
                  <a:pt x="13655" y="358514"/>
                </a:lnTo>
                <a:lnTo>
                  <a:pt x="10261" y="373157"/>
                </a:lnTo>
                <a:lnTo>
                  <a:pt x="7361" y="388067"/>
                </a:lnTo>
                <a:lnTo>
                  <a:pt x="5079" y="402955"/>
                </a:lnTo>
                <a:lnTo>
                  <a:pt x="3377" y="417868"/>
                </a:lnTo>
                <a:lnTo>
                  <a:pt x="2153" y="433092"/>
                </a:lnTo>
                <a:lnTo>
                  <a:pt x="1291" y="448777"/>
                </a:lnTo>
                <a:lnTo>
                  <a:pt x="696" y="464920"/>
                </a:lnTo>
                <a:lnTo>
                  <a:pt x="287" y="481450"/>
                </a:lnTo>
                <a:lnTo>
                  <a:pt x="13" y="498273"/>
                </a:lnTo>
                <a:lnTo>
                  <a:pt x="0" y="515148"/>
                </a:lnTo>
                <a:lnTo>
                  <a:pt x="522" y="531704"/>
                </a:lnTo>
                <a:lnTo>
                  <a:pt x="1694" y="547760"/>
                </a:lnTo>
                <a:lnTo>
                  <a:pt x="3636" y="563151"/>
                </a:lnTo>
                <a:lnTo>
                  <a:pt x="6543" y="577647"/>
                </a:lnTo>
                <a:lnTo>
                  <a:pt x="10421" y="591214"/>
                </a:lnTo>
                <a:lnTo>
                  <a:pt x="14975" y="603969"/>
                </a:lnTo>
                <a:lnTo>
                  <a:pt x="19716" y="616084"/>
                </a:lnTo>
                <a:lnTo>
                  <a:pt x="24354" y="627715"/>
                </a:lnTo>
                <a:lnTo>
                  <a:pt x="29111" y="638834"/>
                </a:lnTo>
                <a:lnTo>
                  <a:pt x="34597" y="649235"/>
                </a:lnTo>
                <a:lnTo>
                  <a:pt x="41100" y="658863"/>
                </a:lnTo>
                <a:lnTo>
                  <a:pt x="48435" y="667805"/>
                </a:lnTo>
                <a:lnTo>
                  <a:pt x="56129" y="676197"/>
                </a:lnTo>
                <a:lnTo>
                  <a:pt x="63863" y="684177"/>
                </a:lnTo>
                <a:lnTo>
                  <a:pt x="71496" y="691860"/>
                </a:lnTo>
                <a:lnTo>
                  <a:pt x="78993" y="699332"/>
                </a:lnTo>
                <a:lnTo>
                  <a:pt x="86371" y="706654"/>
                </a:lnTo>
                <a:lnTo>
                  <a:pt x="93816" y="713708"/>
                </a:lnTo>
                <a:lnTo>
                  <a:pt x="101660" y="720219"/>
                </a:lnTo>
                <a:lnTo>
                  <a:pt x="110064" y="726074"/>
                </a:lnTo>
                <a:lnTo>
                  <a:pt x="119338" y="731157"/>
                </a:lnTo>
                <a:lnTo>
                  <a:pt x="130007" y="735274"/>
                </a:lnTo>
                <a:lnTo>
                  <a:pt x="142217" y="738407"/>
                </a:lnTo>
                <a:lnTo>
                  <a:pt x="155486" y="740528"/>
                </a:lnTo>
                <a:lnTo>
                  <a:pt x="168923" y="741510"/>
                </a:lnTo>
                <a:lnTo>
                  <a:pt x="181998" y="741394"/>
                </a:lnTo>
                <a:lnTo>
                  <a:pt x="194706" y="740352"/>
                </a:lnTo>
                <a:lnTo>
                  <a:pt x="207379" y="738590"/>
                </a:lnTo>
                <a:lnTo>
                  <a:pt x="220232" y="736296"/>
                </a:lnTo>
                <a:lnTo>
                  <a:pt x="233169" y="733621"/>
                </a:lnTo>
                <a:lnTo>
                  <a:pt x="245867" y="730682"/>
                </a:lnTo>
                <a:lnTo>
                  <a:pt x="258157" y="727553"/>
                </a:lnTo>
                <a:lnTo>
                  <a:pt x="270021" y="724131"/>
                </a:lnTo>
                <a:lnTo>
                  <a:pt x="281523" y="720148"/>
                </a:lnTo>
                <a:lnTo>
                  <a:pt x="292740" y="715503"/>
                </a:lnTo>
                <a:lnTo>
                  <a:pt x="303748" y="710246"/>
                </a:lnTo>
                <a:lnTo>
                  <a:pt x="314607" y="704493"/>
                </a:lnTo>
                <a:lnTo>
                  <a:pt x="325360" y="698363"/>
                </a:lnTo>
                <a:lnTo>
                  <a:pt x="336039" y="691958"/>
                </a:lnTo>
                <a:lnTo>
                  <a:pt x="346671" y="685360"/>
                </a:lnTo>
                <a:lnTo>
                  <a:pt x="357272" y="678622"/>
                </a:lnTo>
                <a:lnTo>
                  <a:pt x="368020" y="671624"/>
                </a:lnTo>
                <a:lnTo>
                  <a:pt x="379228" y="664086"/>
                </a:lnTo>
                <a:lnTo>
                  <a:pt x="391026" y="655901"/>
                </a:lnTo>
                <a:lnTo>
                  <a:pt x="403221" y="647115"/>
                </a:lnTo>
                <a:lnTo>
                  <a:pt x="415407" y="637839"/>
                </a:lnTo>
                <a:lnTo>
                  <a:pt x="427344" y="628190"/>
                </a:lnTo>
                <a:lnTo>
                  <a:pt x="438970" y="618270"/>
                </a:lnTo>
                <a:lnTo>
                  <a:pt x="450308" y="608159"/>
                </a:lnTo>
                <a:lnTo>
                  <a:pt x="461417" y="597914"/>
                </a:lnTo>
                <a:lnTo>
                  <a:pt x="472352" y="587576"/>
                </a:lnTo>
                <a:lnTo>
                  <a:pt x="483162" y="577177"/>
                </a:lnTo>
                <a:lnTo>
                  <a:pt x="493876" y="566735"/>
                </a:lnTo>
                <a:lnTo>
                  <a:pt x="504362" y="556264"/>
                </a:lnTo>
                <a:lnTo>
                  <a:pt x="514331" y="545775"/>
                </a:lnTo>
                <a:lnTo>
                  <a:pt x="523664" y="535277"/>
                </a:lnTo>
                <a:lnTo>
                  <a:pt x="532407" y="524938"/>
                </a:lnTo>
                <a:lnTo>
                  <a:pt x="540666" y="515070"/>
                </a:lnTo>
                <a:lnTo>
                  <a:pt x="548557" y="505793"/>
                </a:lnTo>
                <a:lnTo>
                  <a:pt x="556179" y="496750"/>
                </a:lnTo>
                <a:lnTo>
                  <a:pt x="563611" y="487225"/>
                </a:lnTo>
                <a:lnTo>
                  <a:pt x="570907" y="476848"/>
                </a:lnTo>
                <a:lnTo>
                  <a:pt x="577942" y="465589"/>
                </a:lnTo>
                <a:lnTo>
                  <a:pt x="584440" y="453572"/>
                </a:lnTo>
                <a:lnTo>
                  <a:pt x="590296" y="440967"/>
                </a:lnTo>
                <a:lnTo>
                  <a:pt x="595721" y="427925"/>
                </a:lnTo>
                <a:lnTo>
                  <a:pt x="601130" y="414572"/>
                </a:lnTo>
                <a:lnTo>
                  <a:pt x="606766" y="401001"/>
                </a:lnTo>
                <a:lnTo>
                  <a:pt x="612537" y="387279"/>
                </a:lnTo>
                <a:lnTo>
                  <a:pt x="618111" y="373454"/>
                </a:lnTo>
                <a:lnTo>
                  <a:pt x="623302" y="359555"/>
                </a:lnTo>
                <a:lnTo>
                  <a:pt x="627922" y="345440"/>
                </a:lnTo>
                <a:lnTo>
                  <a:pt x="631721" y="330818"/>
                </a:lnTo>
                <a:lnTo>
                  <a:pt x="634641" y="315575"/>
                </a:lnTo>
                <a:lnTo>
                  <a:pt x="636789" y="299913"/>
                </a:lnTo>
                <a:lnTo>
                  <a:pt x="638320" y="284246"/>
                </a:lnTo>
                <a:lnTo>
                  <a:pt x="639386" y="268818"/>
                </a:lnTo>
                <a:lnTo>
                  <a:pt x="639950" y="253696"/>
                </a:lnTo>
                <a:lnTo>
                  <a:pt x="639808" y="238855"/>
                </a:lnTo>
                <a:lnTo>
                  <a:pt x="638896" y="224248"/>
                </a:lnTo>
                <a:lnTo>
                  <a:pt x="637302" y="209980"/>
                </a:lnTo>
                <a:lnTo>
                  <a:pt x="635161" y="196312"/>
                </a:lnTo>
                <a:lnTo>
                  <a:pt x="632604" y="183338"/>
                </a:lnTo>
                <a:lnTo>
                  <a:pt x="629584" y="170996"/>
                </a:lnTo>
                <a:lnTo>
                  <a:pt x="625877" y="159168"/>
                </a:lnTo>
                <a:lnTo>
                  <a:pt x="621421" y="147727"/>
                </a:lnTo>
                <a:lnTo>
                  <a:pt x="616293" y="136568"/>
                </a:lnTo>
                <a:lnTo>
                  <a:pt x="610627" y="125608"/>
                </a:lnTo>
                <a:lnTo>
                  <a:pt x="604551" y="114791"/>
                </a:lnTo>
                <a:lnTo>
                  <a:pt x="598013" y="104237"/>
                </a:lnTo>
                <a:lnTo>
                  <a:pt x="590793" y="94224"/>
                </a:lnTo>
                <a:lnTo>
                  <a:pt x="582824" y="84854"/>
                </a:lnTo>
                <a:lnTo>
                  <a:pt x="574184" y="75919"/>
                </a:lnTo>
                <a:lnTo>
                  <a:pt x="565006" y="66998"/>
                </a:lnTo>
                <a:lnTo>
                  <a:pt x="555419" y="57855"/>
                </a:lnTo>
                <a:lnTo>
                  <a:pt x="545371" y="48747"/>
                </a:lnTo>
                <a:lnTo>
                  <a:pt x="534641" y="40311"/>
                </a:lnTo>
                <a:lnTo>
                  <a:pt x="523162" y="32859"/>
                </a:lnTo>
                <a:lnTo>
                  <a:pt x="511013" y="26381"/>
                </a:lnTo>
                <a:lnTo>
                  <a:pt x="498326" y="20722"/>
                </a:lnTo>
                <a:lnTo>
                  <a:pt x="485233" y="15698"/>
                </a:lnTo>
                <a:lnTo>
                  <a:pt x="471849" y="11308"/>
                </a:lnTo>
                <a:lnTo>
                  <a:pt x="458258" y="7723"/>
                </a:lnTo>
                <a:lnTo>
                  <a:pt x="444523" y="4974"/>
                </a:lnTo>
                <a:lnTo>
                  <a:pt x="430690" y="2957"/>
                </a:lnTo>
                <a:lnTo>
                  <a:pt x="416789" y="1519"/>
                </a:lnTo>
                <a:lnTo>
                  <a:pt x="402840" y="519"/>
                </a:lnTo>
                <a:lnTo>
                  <a:pt x="388691" y="0"/>
                </a:lnTo>
                <a:lnTo>
                  <a:pt x="374046" y="175"/>
                </a:lnTo>
                <a:lnTo>
                  <a:pt x="358792" y="1108"/>
                </a:lnTo>
                <a:lnTo>
                  <a:pt x="343293" y="2717"/>
                </a:lnTo>
                <a:lnTo>
                  <a:pt x="328267" y="4867"/>
                </a:lnTo>
                <a:lnTo>
                  <a:pt x="314083" y="7430"/>
                </a:lnTo>
                <a:lnTo>
                  <a:pt x="300610" y="10456"/>
                </a:lnTo>
                <a:lnTo>
                  <a:pt x="287417" y="14165"/>
                </a:lnTo>
                <a:lnTo>
                  <a:pt x="274220" y="18618"/>
                </a:lnTo>
                <a:lnTo>
                  <a:pt x="261314" y="23624"/>
                </a:lnTo>
                <a:lnTo>
                  <a:pt x="248118" y="29416"/>
                </a:lnTo>
                <a:lnTo>
                  <a:pt x="232349" y="37621"/>
                </a:lnTo>
                <a:lnTo>
                  <a:pt x="210008" y="51014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707004" y="2911724"/>
            <a:ext cx="444509" cy="652990"/>
          </a:xfrm>
          <a:custGeom>
            <a:avLst/>
            <a:gdLst/>
            <a:ahLst/>
            <a:cxnLst/>
            <a:rect l="0" t="0" r="0" b="0"/>
            <a:pathLst>
              <a:path w="444509" h="652990">
                <a:moveTo>
                  <a:pt x="125783" y="78369"/>
                </a:moveTo>
                <a:lnTo>
                  <a:pt x="119916" y="87170"/>
                </a:lnTo>
                <a:lnTo>
                  <a:pt x="114351" y="95517"/>
                </a:lnTo>
                <a:lnTo>
                  <a:pt x="108556" y="104216"/>
                </a:lnTo>
                <a:lnTo>
                  <a:pt x="102649" y="113337"/>
                </a:lnTo>
                <a:lnTo>
                  <a:pt x="96967" y="122832"/>
                </a:lnTo>
                <a:lnTo>
                  <a:pt x="91688" y="132624"/>
                </a:lnTo>
                <a:lnTo>
                  <a:pt x="86665" y="142638"/>
                </a:lnTo>
                <a:lnTo>
                  <a:pt x="81531" y="152812"/>
                </a:lnTo>
                <a:lnTo>
                  <a:pt x="76080" y="163098"/>
                </a:lnTo>
                <a:lnTo>
                  <a:pt x="70436" y="173462"/>
                </a:lnTo>
                <a:lnTo>
                  <a:pt x="64947" y="183880"/>
                </a:lnTo>
                <a:lnTo>
                  <a:pt x="59810" y="194338"/>
                </a:lnTo>
                <a:lnTo>
                  <a:pt x="55054" y="204989"/>
                </a:lnTo>
                <a:lnTo>
                  <a:pt x="50634" y="216133"/>
                </a:lnTo>
                <a:lnTo>
                  <a:pt x="46477" y="227892"/>
                </a:lnTo>
                <a:lnTo>
                  <a:pt x="42516" y="240231"/>
                </a:lnTo>
                <a:lnTo>
                  <a:pt x="38695" y="253046"/>
                </a:lnTo>
                <a:lnTo>
                  <a:pt x="34974" y="266224"/>
                </a:lnTo>
                <a:lnTo>
                  <a:pt x="31321" y="279666"/>
                </a:lnTo>
                <a:lnTo>
                  <a:pt x="27714" y="293296"/>
                </a:lnTo>
                <a:lnTo>
                  <a:pt x="24140" y="307052"/>
                </a:lnTo>
                <a:lnTo>
                  <a:pt x="20587" y="320730"/>
                </a:lnTo>
                <a:lnTo>
                  <a:pt x="17048" y="333993"/>
                </a:lnTo>
                <a:lnTo>
                  <a:pt x="13523" y="346697"/>
                </a:lnTo>
                <a:lnTo>
                  <a:pt x="10173" y="359025"/>
                </a:lnTo>
                <a:lnTo>
                  <a:pt x="7304" y="371377"/>
                </a:lnTo>
                <a:lnTo>
                  <a:pt x="5041" y="383992"/>
                </a:lnTo>
                <a:lnTo>
                  <a:pt x="3354" y="397093"/>
                </a:lnTo>
                <a:lnTo>
                  <a:pt x="2138" y="410960"/>
                </a:lnTo>
                <a:lnTo>
                  <a:pt x="1283" y="425666"/>
                </a:lnTo>
                <a:lnTo>
                  <a:pt x="691" y="441119"/>
                </a:lnTo>
                <a:lnTo>
                  <a:pt x="285" y="457171"/>
                </a:lnTo>
                <a:lnTo>
                  <a:pt x="14" y="473662"/>
                </a:lnTo>
                <a:lnTo>
                  <a:pt x="0" y="490142"/>
                </a:lnTo>
                <a:lnTo>
                  <a:pt x="523" y="505899"/>
                </a:lnTo>
                <a:lnTo>
                  <a:pt x="1691" y="520605"/>
                </a:lnTo>
                <a:lnTo>
                  <a:pt x="3460" y="534275"/>
                </a:lnTo>
                <a:lnTo>
                  <a:pt x="5719" y="547077"/>
                </a:lnTo>
                <a:lnTo>
                  <a:pt x="8354" y="559205"/>
                </a:lnTo>
                <a:lnTo>
                  <a:pt x="11428" y="570675"/>
                </a:lnTo>
                <a:lnTo>
                  <a:pt x="15169" y="581319"/>
                </a:lnTo>
                <a:lnTo>
                  <a:pt x="19654" y="591114"/>
                </a:lnTo>
                <a:lnTo>
                  <a:pt x="24970" y="600169"/>
                </a:lnTo>
                <a:lnTo>
                  <a:pt x="31296" y="608639"/>
                </a:lnTo>
                <a:lnTo>
                  <a:pt x="38628" y="616666"/>
                </a:lnTo>
                <a:lnTo>
                  <a:pt x="46823" y="624211"/>
                </a:lnTo>
                <a:lnTo>
                  <a:pt x="55695" y="631058"/>
                </a:lnTo>
                <a:lnTo>
                  <a:pt x="65074" y="637143"/>
                </a:lnTo>
                <a:lnTo>
                  <a:pt x="74980" y="642382"/>
                </a:lnTo>
                <a:lnTo>
                  <a:pt x="85615" y="646603"/>
                </a:lnTo>
                <a:lnTo>
                  <a:pt x="97025" y="649806"/>
                </a:lnTo>
                <a:lnTo>
                  <a:pt x="108958" y="651975"/>
                </a:lnTo>
                <a:lnTo>
                  <a:pt x="120967" y="652989"/>
                </a:lnTo>
                <a:lnTo>
                  <a:pt x="132787" y="652889"/>
                </a:lnTo>
                <a:lnTo>
                  <a:pt x="144334" y="651688"/>
                </a:lnTo>
                <a:lnTo>
                  <a:pt x="155620" y="649286"/>
                </a:lnTo>
                <a:lnTo>
                  <a:pt x="166698" y="645746"/>
                </a:lnTo>
                <a:lnTo>
                  <a:pt x="177782" y="641251"/>
                </a:lnTo>
                <a:lnTo>
                  <a:pt x="189224" y="636017"/>
                </a:lnTo>
                <a:lnTo>
                  <a:pt x="201177" y="630234"/>
                </a:lnTo>
                <a:lnTo>
                  <a:pt x="213309" y="623895"/>
                </a:lnTo>
                <a:lnTo>
                  <a:pt x="224920" y="616809"/>
                </a:lnTo>
                <a:lnTo>
                  <a:pt x="235654" y="608934"/>
                </a:lnTo>
                <a:lnTo>
                  <a:pt x="245487" y="600528"/>
                </a:lnTo>
                <a:lnTo>
                  <a:pt x="254553" y="592039"/>
                </a:lnTo>
                <a:lnTo>
                  <a:pt x="263020" y="583732"/>
                </a:lnTo>
                <a:lnTo>
                  <a:pt x="271046" y="575527"/>
                </a:lnTo>
                <a:lnTo>
                  <a:pt x="278757" y="567105"/>
                </a:lnTo>
                <a:lnTo>
                  <a:pt x="286248" y="558291"/>
                </a:lnTo>
                <a:lnTo>
                  <a:pt x="293586" y="549065"/>
                </a:lnTo>
                <a:lnTo>
                  <a:pt x="300821" y="539486"/>
                </a:lnTo>
                <a:lnTo>
                  <a:pt x="307984" y="529631"/>
                </a:lnTo>
                <a:lnTo>
                  <a:pt x="315100" y="519571"/>
                </a:lnTo>
                <a:lnTo>
                  <a:pt x="322184" y="509364"/>
                </a:lnTo>
                <a:lnTo>
                  <a:pt x="329247" y="499051"/>
                </a:lnTo>
                <a:lnTo>
                  <a:pt x="336295" y="488498"/>
                </a:lnTo>
                <a:lnTo>
                  <a:pt x="343333" y="477422"/>
                </a:lnTo>
                <a:lnTo>
                  <a:pt x="350361" y="465712"/>
                </a:lnTo>
                <a:lnTo>
                  <a:pt x="357215" y="453577"/>
                </a:lnTo>
                <a:lnTo>
                  <a:pt x="363592" y="441430"/>
                </a:lnTo>
                <a:lnTo>
                  <a:pt x="369366" y="429519"/>
                </a:lnTo>
                <a:lnTo>
                  <a:pt x="374735" y="417911"/>
                </a:lnTo>
                <a:lnTo>
                  <a:pt x="380107" y="406584"/>
                </a:lnTo>
                <a:lnTo>
                  <a:pt x="385721" y="395479"/>
                </a:lnTo>
                <a:lnTo>
                  <a:pt x="391474" y="384377"/>
                </a:lnTo>
                <a:lnTo>
                  <a:pt x="397038" y="372923"/>
                </a:lnTo>
                <a:lnTo>
                  <a:pt x="402226" y="360952"/>
                </a:lnTo>
                <a:lnTo>
                  <a:pt x="407015" y="348469"/>
                </a:lnTo>
                <a:lnTo>
                  <a:pt x="411458" y="335557"/>
                </a:lnTo>
                <a:lnTo>
                  <a:pt x="415630" y="322319"/>
                </a:lnTo>
                <a:lnTo>
                  <a:pt x="419601" y="309006"/>
                </a:lnTo>
                <a:lnTo>
                  <a:pt x="423427" y="295995"/>
                </a:lnTo>
                <a:lnTo>
                  <a:pt x="427153" y="283463"/>
                </a:lnTo>
                <a:lnTo>
                  <a:pt x="430810" y="271252"/>
                </a:lnTo>
                <a:lnTo>
                  <a:pt x="434419" y="258980"/>
                </a:lnTo>
                <a:lnTo>
                  <a:pt x="437985" y="246419"/>
                </a:lnTo>
                <a:lnTo>
                  <a:pt x="441193" y="233355"/>
                </a:lnTo>
                <a:lnTo>
                  <a:pt x="443436" y="219512"/>
                </a:lnTo>
                <a:lnTo>
                  <a:pt x="444464" y="204827"/>
                </a:lnTo>
                <a:lnTo>
                  <a:pt x="444508" y="189557"/>
                </a:lnTo>
                <a:lnTo>
                  <a:pt x="444082" y="174161"/>
                </a:lnTo>
                <a:lnTo>
                  <a:pt x="443534" y="158918"/>
                </a:lnTo>
                <a:lnTo>
                  <a:pt x="442864" y="143922"/>
                </a:lnTo>
                <a:lnTo>
                  <a:pt x="441816" y="129167"/>
                </a:lnTo>
                <a:lnTo>
                  <a:pt x="440252" y="114621"/>
                </a:lnTo>
                <a:lnTo>
                  <a:pt x="437863" y="100565"/>
                </a:lnTo>
                <a:lnTo>
                  <a:pt x="434117" y="87571"/>
                </a:lnTo>
                <a:lnTo>
                  <a:pt x="428852" y="75867"/>
                </a:lnTo>
                <a:lnTo>
                  <a:pt x="422383" y="65362"/>
                </a:lnTo>
                <a:lnTo>
                  <a:pt x="415284" y="55838"/>
                </a:lnTo>
                <a:lnTo>
                  <a:pt x="407949" y="47058"/>
                </a:lnTo>
                <a:lnTo>
                  <a:pt x="400246" y="38821"/>
                </a:lnTo>
                <a:lnTo>
                  <a:pt x="391638" y="30968"/>
                </a:lnTo>
                <a:lnTo>
                  <a:pt x="381883" y="23391"/>
                </a:lnTo>
                <a:lnTo>
                  <a:pt x="371045" y="16335"/>
                </a:lnTo>
                <a:lnTo>
                  <a:pt x="359312" y="10354"/>
                </a:lnTo>
                <a:lnTo>
                  <a:pt x="346901" y="5673"/>
                </a:lnTo>
                <a:lnTo>
                  <a:pt x="334160" y="2361"/>
                </a:lnTo>
                <a:lnTo>
                  <a:pt x="321540" y="506"/>
                </a:lnTo>
                <a:lnTo>
                  <a:pt x="309279" y="0"/>
                </a:lnTo>
                <a:lnTo>
                  <a:pt x="297420" y="608"/>
                </a:lnTo>
                <a:lnTo>
                  <a:pt x="285918" y="2072"/>
                </a:lnTo>
                <a:lnTo>
                  <a:pt x="274696" y="4161"/>
                </a:lnTo>
                <a:lnTo>
                  <a:pt x="263684" y="6697"/>
                </a:lnTo>
                <a:lnTo>
                  <a:pt x="252822" y="9544"/>
                </a:lnTo>
                <a:lnTo>
                  <a:pt x="242066" y="12609"/>
                </a:lnTo>
                <a:lnTo>
                  <a:pt x="231384" y="15990"/>
                </a:lnTo>
                <a:lnTo>
                  <a:pt x="220752" y="19944"/>
                </a:lnTo>
                <a:lnTo>
                  <a:pt x="210153" y="24575"/>
                </a:lnTo>
                <a:lnTo>
                  <a:pt x="199578" y="29992"/>
                </a:lnTo>
                <a:lnTo>
                  <a:pt x="189018" y="36385"/>
                </a:lnTo>
                <a:lnTo>
                  <a:pt x="178464" y="43763"/>
                </a:lnTo>
                <a:lnTo>
                  <a:pt x="167749" y="51990"/>
                </a:lnTo>
                <a:lnTo>
                  <a:pt x="156562" y="60882"/>
                </a:lnTo>
                <a:lnTo>
                  <a:pt x="144783" y="70265"/>
                </a:lnTo>
                <a:lnTo>
                  <a:pt x="132770" y="79835"/>
                </a:lnTo>
                <a:lnTo>
                  <a:pt x="121239" y="89179"/>
                </a:lnTo>
                <a:lnTo>
                  <a:pt x="110559" y="98091"/>
                </a:lnTo>
                <a:lnTo>
                  <a:pt x="100762" y="106549"/>
                </a:lnTo>
                <a:lnTo>
                  <a:pt x="91721" y="114616"/>
                </a:lnTo>
                <a:lnTo>
                  <a:pt x="83270" y="122382"/>
                </a:lnTo>
                <a:lnTo>
                  <a:pt x="75255" y="130091"/>
                </a:lnTo>
                <a:lnTo>
                  <a:pt x="67551" y="138114"/>
                </a:lnTo>
                <a:lnTo>
                  <a:pt x="60075" y="146615"/>
                </a:lnTo>
                <a:lnTo>
                  <a:pt x="53060" y="155138"/>
                </a:lnTo>
                <a:lnTo>
                  <a:pt x="46362" y="163543"/>
                </a:lnTo>
                <a:lnTo>
                  <a:pt x="39391" y="172571"/>
                </a:lnTo>
                <a:lnTo>
                  <a:pt x="31027" y="183654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5327419" y="3600746"/>
            <a:ext cx="3032208" cy="210571"/>
          </a:xfrm>
          <a:custGeom>
            <a:avLst/>
            <a:gdLst/>
            <a:ahLst/>
            <a:cxnLst/>
            <a:rect l="0" t="0" r="0" b="0"/>
            <a:pathLst>
              <a:path w="3032208" h="210571">
                <a:moveTo>
                  <a:pt x="3032207" y="42114"/>
                </a:moveTo>
                <a:lnTo>
                  <a:pt x="3020472" y="39247"/>
                </a:lnTo>
                <a:lnTo>
                  <a:pt x="3009344" y="37105"/>
                </a:lnTo>
                <a:lnTo>
                  <a:pt x="2997744" y="35497"/>
                </a:lnTo>
                <a:lnTo>
                  <a:pt x="2985583" y="34144"/>
                </a:lnTo>
                <a:lnTo>
                  <a:pt x="2972923" y="32647"/>
                </a:lnTo>
                <a:lnTo>
                  <a:pt x="2959858" y="30801"/>
                </a:lnTo>
                <a:lnTo>
                  <a:pt x="2946161" y="28734"/>
                </a:lnTo>
                <a:lnTo>
                  <a:pt x="2931299" y="26801"/>
                </a:lnTo>
                <a:lnTo>
                  <a:pt x="2915083" y="25201"/>
                </a:lnTo>
                <a:lnTo>
                  <a:pt x="2897785" y="23804"/>
                </a:lnTo>
                <a:lnTo>
                  <a:pt x="2879950" y="22260"/>
                </a:lnTo>
                <a:lnTo>
                  <a:pt x="2861957" y="20374"/>
                </a:lnTo>
                <a:lnTo>
                  <a:pt x="2844147" y="18276"/>
                </a:lnTo>
                <a:lnTo>
                  <a:pt x="2826891" y="16322"/>
                </a:lnTo>
                <a:lnTo>
                  <a:pt x="2810315" y="14710"/>
                </a:lnTo>
                <a:lnTo>
                  <a:pt x="2794048" y="13476"/>
                </a:lnTo>
                <a:lnTo>
                  <a:pt x="2777359" y="12572"/>
                </a:lnTo>
                <a:lnTo>
                  <a:pt x="2759874" y="11930"/>
                </a:lnTo>
                <a:lnTo>
                  <a:pt x="2741872" y="11482"/>
                </a:lnTo>
                <a:lnTo>
                  <a:pt x="2724086" y="11174"/>
                </a:lnTo>
                <a:lnTo>
                  <a:pt x="2706940" y="10959"/>
                </a:lnTo>
                <a:lnTo>
                  <a:pt x="2690683" y="10643"/>
                </a:lnTo>
                <a:lnTo>
                  <a:pt x="2675539" y="9899"/>
                </a:lnTo>
                <a:lnTo>
                  <a:pt x="2661499" y="8585"/>
                </a:lnTo>
                <a:lnTo>
                  <a:pt x="2648241" y="6889"/>
                </a:lnTo>
                <a:lnTo>
                  <a:pt x="2635250" y="5212"/>
                </a:lnTo>
                <a:lnTo>
                  <a:pt x="2622204" y="3789"/>
                </a:lnTo>
                <a:lnTo>
                  <a:pt x="2608981" y="2684"/>
                </a:lnTo>
                <a:lnTo>
                  <a:pt x="2595563" y="1867"/>
                </a:lnTo>
                <a:lnTo>
                  <a:pt x="2581976" y="1283"/>
                </a:lnTo>
                <a:lnTo>
                  <a:pt x="2568259" y="874"/>
                </a:lnTo>
                <a:lnTo>
                  <a:pt x="2554444" y="592"/>
                </a:lnTo>
                <a:lnTo>
                  <a:pt x="2540554" y="400"/>
                </a:lnTo>
                <a:lnTo>
                  <a:pt x="2526447" y="269"/>
                </a:lnTo>
                <a:lnTo>
                  <a:pt x="2511831" y="180"/>
                </a:lnTo>
                <a:lnTo>
                  <a:pt x="2496592" y="120"/>
                </a:lnTo>
                <a:lnTo>
                  <a:pt x="2480934" y="80"/>
                </a:lnTo>
                <a:lnTo>
                  <a:pt x="2465269" y="53"/>
                </a:lnTo>
                <a:lnTo>
                  <a:pt x="2449838" y="36"/>
                </a:lnTo>
                <a:lnTo>
                  <a:pt x="2434544" y="24"/>
                </a:lnTo>
                <a:lnTo>
                  <a:pt x="2419057" y="15"/>
                </a:lnTo>
                <a:lnTo>
                  <a:pt x="2403192" y="10"/>
                </a:lnTo>
                <a:lnTo>
                  <a:pt x="2386927" y="7"/>
                </a:lnTo>
                <a:lnTo>
                  <a:pt x="2370315" y="5"/>
                </a:lnTo>
                <a:lnTo>
                  <a:pt x="2353435" y="3"/>
                </a:lnTo>
                <a:lnTo>
                  <a:pt x="2336523" y="2"/>
                </a:lnTo>
                <a:lnTo>
                  <a:pt x="2319941" y="2"/>
                </a:lnTo>
                <a:lnTo>
                  <a:pt x="2303859" y="1"/>
                </a:lnTo>
                <a:lnTo>
                  <a:pt x="2288111" y="0"/>
                </a:lnTo>
                <a:lnTo>
                  <a:pt x="2272310" y="0"/>
                </a:lnTo>
                <a:lnTo>
                  <a:pt x="2256232" y="0"/>
                </a:lnTo>
                <a:lnTo>
                  <a:pt x="2239822" y="0"/>
                </a:lnTo>
                <a:lnTo>
                  <a:pt x="2223113" y="0"/>
                </a:lnTo>
                <a:lnTo>
                  <a:pt x="2206163" y="0"/>
                </a:lnTo>
                <a:lnTo>
                  <a:pt x="2189033" y="0"/>
                </a:lnTo>
                <a:lnTo>
                  <a:pt x="2171775" y="0"/>
                </a:lnTo>
                <a:lnTo>
                  <a:pt x="2154425" y="0"/>
                </a:lnTo>
                <a:lnTo>
                  <a:pt x="2137011" y="0"/>
                </a:lnTo>
                <a:lnTo>
                  <a:pt x="2119554" y="0"/>
                </a:lnTo>
                <a:lnTo>
                  <a:pt x="2102067" y="0"/>
                </a:lnTo>
                <a:lnTo>
                  <a:pt x="2084561" y="0"/>
                </a:lnTo>
                <a:lnTo>
                  <a:pt x="2067040" y="0"/>
                </a:lnTo>
                <a:lnTo>
                  <a:pt x="2049506" y="0"/>
                </a:lnTo>
                <a:lnTo>
                  <a:pt x="2031799" y="0"/>
                </a:lnTo>
                <a:lnTo>
                  <a:pt x="2013611" y="0"/>
                </a:lnTo>
                <a:lnTo>
                  <a:pt x="1994820" y="0"/>
                </a:lnTo>
                <a:lnTo>
                  <a:pt x="1975624" y="0"/>
                </a:lnTo>
                <a:lnTo>
                  <a:pt x="1956430" y="0"/>
                </a:lnTo>
                <a:lnTo>
                  <a:pt x="1937482" y="0"/>
                </a:lnTo>
                <a:lnTo>
                  <a:pt x="1918842" y="0"/>
                </a:lnTo>
                <a:lnTo>
                  <a:pt x="1900488" y="0"/>
                </a:lnTo>
                <a:lnTo>
                  <a:pt x="1882363" y="0"/>
                </a:lnTo>
                <a:lnTo>
                  <a:pt x="1864411" y="0"/>
                </a:lnTo>
                <a:lnTo>
                  <a:pt x="1846584" y="0"/>
                </a:lnTo>
                <a:lnTo>
                  <a:pt x="1828841" y="0"/>
                </a:lnTo>
                <a:lnTo>
                  <a:pt x="1810991" y="0"/>
                </a:lnTo>
                <a:lnTo>
                  <a:pt x="1792707" y="0"/>
                </a:lnTo>
                <a:lnTo>
                  <a:pt x="1773852" y="0"/>
                </a:lnTo>
                <a:lnTo>
                  <a:pt x="1754612" y="0"/>
                </a:lnTo>
                <a:lnTo>
                  <a:pt x="1735390" y="0"/>
                </a:lnTo>
                <a:lnTo>
                  <a:pt x="1716417" y="0"/>
                </a:lnTo>
                <a:lnTo>
                  <a:pt x="1697592" y="0"/>
                </a:lnTo>
                <a:lnTo>
                  <a:pt x="1678581" y="0"/>
                </a:lnTo>
                <a:lnTo>
                  <a:pt x="1659197" y="0"/>
                </a:lnTo>
                <a:lnTo>
                  <a:pt x="1639416" y="0"/>
                </a:lnTo>
                <a:lnTo>
                  <a:pt x="1619289" y="0"/>
                </a:lnTo>
                <a:lnTo>
                  <a:pt x="1598893" y="5"/>
                </a:lnTo>
                <a:lnTo>
                  <a:pt x="1578296" y="177"/>
                </a:lnTo>
                <a:lnTo>
                  <a:pt x="1557556" y="825"/>
                </a:lnTo>
                <a:lnTo>
                  <a:pt x="1536714" y="2074"/>
                </a:lnTo>
                <a:lnTo>
                  <a:pt x="1515804" y="3727"/>
                </a:lnTo>
                <a:lnTo>
                  <a:pt x="1494845" y="5375"/>
                </a:lnTo>
                <a:lnTo>
                  <a:pt x="1473851" y="6783"/>
                </a:lnTo>
                <a:lnTo>
                  <a:pt x="1452666" y="8048"/>
                </a:lnTo>
                <a:lnTo>
                  <a:pt x="1430991" y="9505"/>
                </a:lnTo>
                <a:lnTo>
                  <a:pt x="1408705" y="11331"/>
                </a:lnTo>
                <a:lnTo>
                  <a:pt x="1386009" y="13389"/>
                </a:lnTo>
                <a:lnTo>
                  <a:pt x="1363312" y="15317"/>
                </a:lnTo>
                <a:lnTo>
                  <a:pt x="1340854" y="16915"/>
                </a:lnTo>
                <a:lnTo>
                  <a:pt x="1318535" y="18311"/>
                </a:lnTo>
                <a:lnTo>
                  <a:pt x="1296024" y="19854"/>
                </a:lnTo>
                <a:lnTo>
                  <a:pt x="1273142" y="21740"/>
                </a:lnTo>
                <a:lnTo>
                  <a:pt x="1250029" y="23837"/>
                </a:lnTo>
                <a:lnTo>
                  <a:pt x="1227045" y="25791"/>
                </a:lnTo>
                <a:lnTo>
                  <a:pt x="1204394" y="27408"/>
                </a:lnTo>
                <a:lnTo>
                  <a:pt x="1182115" y="28815"/>
                </a:lnTo>
                <a:lnTo>
                  <a:pt x="1160162" y="30367"/>
                </a:lnTo>
                <a:lnTo>
                  <a:pt x="1138465" y="32257"/>
                </a:lnTo>
                <a:lnTo>
                  <a:pt x="1116791" y="34358"/>
                </a:lnTo>
                <a:lnTo>
                  <a:pt x="1094779" y="36315"/>
                </a:lnTo>
                <a:lnTo>
                  <a:pt x="1072264" y="37928"/>
                </a:lnTo>
                <a:lnTo>
                  <a:pt x="1049413" y="39163"/>
                </a:lnTo>
                <a:lnTo>
                  <a:pt x="1026612" y="40068"/>
                </a:lnTo>
                <a:lnTo>
                  <a:pt x="1004088" y="40715"/>
                </a:lnTo>
                <a:lnTo>
                  <a:pt x="981895" y="41336"/>
                </a:lnTo>
                <a:lnTo>
                  <a:pt x="960001" y="42293"/>
                </a:lnTo>
                <a:lnTo>
                  <a:pt x="938347" y="43752"/>
                </a:lnTo>
                <a:lnTo>
                  <a:pt x="916872" y="45548"/>
                </a:lnTo>
                <a:lnTo>
                  <a:pt x="895527" y="47293"/>
                </a:lnTo>
                <a:lnTo>
                  <a:pt x="874269" y="48765"/>
                </a:lnTo>
                <a:lnTo>
                  <a:pt x="852905" y="50074"/>
                </a:lnTo>
                <a:lnTo>
                  <a:pt x="831110" y="51560"/>
                </a:lnTo>
                <a:lnTo>
                  <a:pt x="808739" y="53410"/>
                </a:lnTo>
                <a:lnTo>
                  <a:pt x="785815" y="55654"/>
                </a:lnTo>
                <a:lnTo>
                  <a:pt x="762435" y="58239"/>
                </a:lnTo>
                <a:lnTo>
                  <a:pt x="738704" y="61092"/>
                </a:lnTo>
                <a:lnTo>
                  <a:pt x="714716" y="64143"/>
                </a:lnTo>
                <a:lnTo>
                  <a:pt x="690546" y="67338"/>
                </a:lnTo>
                <a:lnTo>
                  <a:pt x="666250" y="70638"/>
                </a:lnTo>
                <a:lnTo>
                  <a:pt x="641866" y="74175"/>
                </a:lnTo>
                <a:lnTo>
                  <a:pt x="617423" y="78234"/>
                </a:lnTo>
                <a:lnTo>
                  <a:pt x="592938" y="82926"/>
                </a:lnTo>
                <a:lnTo>
                  <a:pt x="568428" y="88044"/>
                </a:lnTo>
                <a:lnTo>
                  <a:pt x="543898" y="93172"/>
                </a:lnTo>
                <a:lnTo>
                  <a:pt x="519361" y="98069"/>
                </a:lnTo>
                <a:lnTo>
                  <a:pt x="494984" y="102831"/>
                </a:lnTo>
                <a:lnTo>
                  <a:pt x="471077" y="107788"/>
                </a:lnTo>
                <a:lnTo>
                  <a:pt x="447767" y="113118"/>
                </a:lnTo>
                <a:lnTo>
                  <a:pt x="424857" y="118681"/>
                </a:lnTo>
                <a:lnTo>
                  <a:pt x="401942" y="124116"/>
                </a:lnTo>
                <a:lnTo>
                  <a:pt x="378786" y="129222"/>
                </a:lnTo>
                <a:lnTo>
                  <a:pt x="355486" y="134126"/>
                </a:lnTo>
                <a:lnTo>
                  <a:pt x="332377" y="139179"/>
                </a:lnTo>
                <a:lnTo>
                  <a:pt x="309638" y="144573"/>
                </a:lnTo>
                <a:lnTo>
                  <a:pt x="287130" y="150180"/>
                </a:lnTo>
                <a:lnTo>
                  <a:pt x="264491" y="155643"/>
                </a:lnTo>
                <a:lnTo>
                  <a:pt x="241523" y="160764"/>
                </a:lnTo>
                <a:lnTo>
                  <a:pt x="218352" y="165508"/>
                </a:lnTo>
                <a:lnTo>
                  <a:pt x="195329" y="169921"/>
                </a:lnTo>
                <a:lnTo>
                  <a:pt x="172658" y="174078"/>
                </a:lnTo>
                <a:lnTo>
                  <a:pt x="150535" y="178208"/>
                </a:lnTo>
                <a:lnTo>
                  <a:pt x="129220" y="182674"/>
                </a:lnTo>
                <a:lnTo>
                  <a:pt x="108780" y="187638"/>
                </a:lnTo>
                <a:lnTo>
                  <a:pt x="89293" y="192791"/>
                </a:lnTo>
                <a:lnTo>
                  <a:pt x="68707" y="197955"/>
                </a:lnTo>
                <a:lnTo>
                  <a:pt x="41859" y="203585"/>
                </a:lnTo>
                <a:lnTo>
                  <a:pt x="0" y="21057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6746437" y="1230740"/>
            <a:ext cx="749854" cy="1506670"/>
            <a:chOff x="6746437" y="1230740"/>
            <a:chExt cx="749854" cy="1506670"/>
          </a:xfrm>
        </p:grpSpPr>
        <p:sp>
          <p:nvSpPr>
            <p:cNvPr id="65" name="Freeform 64"/>
            <p:cNvSpPr/>
            <p:nvPr/>
          </p:nvSpPr>
          <p:spPr>
            <a:xfrm>
              <a:off x="6822466" y="1758259"/>
              <a:ext cx="621182" cy="979151"/>
            </a:xfrm>
            <a:custGeom>
              <a:avLst/>
              <a:gdLst/>
              <a:ahLst/>
              <a:cxnLst/>
              <a:rect l="0" t="0" r="0" b="0"/>
              <a:pathLst>
                <a:path w="621182" h="979151">
                  <a:moveTo>
                    <a:pt x="621181" y="0"/>
                  </a:moveTo>
                  <a:lnTo>
                    <a:pt x="615314" y="5867"/>
                  </a:lnTo>
                  <a:lnTo>
                    <a:pt x="609750" y="11432"/>
                  </a:lnTo>
                  <a:lnTo>
                    <a:pt x="603951" y="17236"/>
                  </a:lnTo>
                  <a:lnTo>
                    <a:pt x="597870" y="23489"/>
                  </a:lnTo>
                  <a:lnTo>
                    <a:pt x="591541" y="30467"/>
                  </a:lnTo>
                  <a:lnTo>
                    <a:pt x="585012" y="38253"/>
                  </a:lnTo>
                  <a:lnTo>
                    <a:pt x="578335" y="46927"/>
                  </a:lnTo>
                  <a:lnTo>
                    <a:pt x="571553" y="56655"/>
                  </a:lnTo>
                  <a:lnTo>
                    <a:pt x="564690" y="67421"/>
                  </a:lnTo>
                  <a:lnTo>
                    <a:pt x="557608" y="79075"/>
                  </a:lnTo>
                  <a:lnTo>
                    <a:pt x="550014" y="91421"/>
                  </a:lnTo>
                  <a:lnTo>
                    <a:pt x="541801" y="104276"/>
                  </a:lnTo>
                  <a:lnTo>
                    <a:pt x="533335" y="117330"/>
                  </a:lnTo>
                  <a:lnTo>
                    <a:pt x="525339" y="130167"/>
                  </a:lnTo>
                  <a:lnTo>
                    <a:pt x="518181" y="142572"/>
                  </a:lnTo>
                  <a:lnTo>
                    <a:pt x="511732" y="154359"/>
                  </a:lnTo>
                  <a:lnTo>
                    <a:pt x="505560" y="165283"/>
                  </a:lnTo>
                  <a:lnTo>
                    <a:pt x="499370" y="175302"/>
                  </a:lnTo>
                  <a:lnTo>
                    <a:pt x="493042" y="184692"/>
                  </a:lnTo>
                  <a:lnTo>
                    <a:pt x="486554" y="193927"/>
                  </a:lnTo>
                  <a:lnTo>
                    <a:pt x="479928" y="203294"/>
                  </a:lnTo>
                  <a:lnTo>
                    <a:pt x="473357" y="212893"/>
                  </a:lnTo>
                  <a:lnTo>
                    <a:pt x="467179" y="222723"/>
                  </a:lnTo>
                  <a:lnTo>
                    <a:pt x="461542" y="232748"/>
                  </a:lnTo>
                  <a:lnTo>
                    <a:pt x="456267" y="242921"/>
                  </a:lnTo>
                  <a:lnTo>
                    <a:pt x="450957" y="253204"/>
                  </a:lnTo>
                  <a:lnTo>
                    <a:pt x="445381" y="263563"/>
                  </a:lnTo>
                  <a:lnTo>
                    <a:pt x="439483" y="273977"/>
                  </a:lnTo>
                  <a:lnTo>
                    <a:pt x="433291" y="284428"/>
                  </a:lnTo>
                  <a:lnTo>
                    <a:pt x="426858" y="294904"/>
                  </a:lnTo>
                  <a:lnTo>
                    <a:pt x="420079" y="305397"/>
                  </a:lnTo>
                  <a:lnTo>
                    <a:pt x="412697" y="315902"/>
                  </a:lnTo>
                  <a:lnTo>
                    <a:pt x="404624" y="326415"/>
                  </a:lnTo>
                  <a:lnTo>
                    <a:pt x="396085" y="336933"/>
                  </a:lnTo>
                  <a:lnTo>
                    <a:pt x="387507" y="347454"/>
                  </a:lnTo>
                  <a:lnTo>
                    <a:pt x="379145" y="357978"/>
                  </a:lnTo>
                  <a:lnTo>
                    <a:pt x="371074" y="368504"/>
                  </a:lnTo>
                  <a:lnTo>
                    <a:pt x="363275" y="379030"/>
                  </a:lnTo>
                  <a:lnTo>
                    <a:pt x="355695" y="389557"/>
                  </a:lnTo>
                  <a:lnTo>
                    <a:pt x="348283" y="400084"/>
                  </a:lnTo>
                  <a:lnTo>
                    <a:pt x="340992" y="410612"/>
                  </a:lnTo>
                  <a:lnTo>
                    <a:pt x="333787" y="421140"/>
                  </a:lnTo>
                  <a:lnTo>
                    <a:pt x="326643" y="431669"/>
                  </a:lnTo>
                  <a:lnTo>
                    <a:pt x="319538" y="442197"/>
                  </a:lnTo>
                  <a:lnTo>
                    <a:pt x="312462" y="452730"/>
                  </a:lnTo>
                  <a:lnTo>
                    <a:pt x="305405" y="463431"/>
                  </a:lnTo>
                  <a:lnTo>
                    <a:pt x="298360" y="474608"/>
                  </a:lnTo>
                  <a:lnTo>
                    <a:pt x="291324" y="486385"/>
                  </a:lnTo>
                  <a:lnTo>
                    <a:pt x="284292" y="498566"/>
                  </a:lnTo>
                  <a:lnTo>
                    <a:pt x="277266" y="510743"/>
                  </a:lnTo>
                  <a:lnTo>
                    <a:pt x="270242" y="522674"/>
                  </a:lnTo>
                  <a:lnTo>
                    <a:pt x="263220" y="534295"/>
                  </a:lnTo>
                  <a:lnTo>
                    <a:pt x="256199" y="545632"/>
                  </a:lnTo>
                  <a:lnTo>
                    <a:pt x="249179" y="556738"/>
                  </a:lnTo>
                  <a:lnTo>
                    <a:pt x="242157" y="567672"/>
                  </a:lnTo>
                  <a:lnTo>
                    <a:pt x="235138" y="578480"/>
                  </a:lnTo>
                  <a:lnTo>
                    <a:pt x="228119" y="589200"/>
                  </a:lnTo>
                  <a:lnTo>
                    <a:pt x="221099" y="599858"/>
                  </a:lnTo>
                  <a:lnTo>
                    <a:pt x="214079" y="610474"/>
                  </a:lnTo>
                  <a:lnTo>
                    <a:pt x="207060" y="621062"/>
                  </a:lnTo>
                  <a:lnTo>
                    <a:pt x="200041" y="631630"/>
                  </a:lnTo>
                  <a:lnTo>
                    <a:pt x="193022" y="642184"/>
                  </a:lnTo>
                  <a:lnTo>
                    <a:pt x="186003" y="652735"/>
                  </a:lnTo>
                  <a:lnTo>
                    <a:pt x="178984" y="663449"/>
                  </a:lnTo>
                  <a:lnTo>
                    <a:pt x="171965" y="674633"/>
                  </a:lnTo>
                  <a:lnTo>
                    <a:pt x="164951" y="686416"/>
                  </a:lnTo>
                  <a:lnTo>
                    <a:pt x="158104" y="698601"/>
                  </a:lnTo>
                  <a:lnTo>
                    <a:pt x="151733" y="710780"/>
                  </a:lnTo>
                  <a:lnTo>
                    <a:pt x="145963" y="722712"/>
                  </a:lnTo>
                  <a:lnTo>
                    <a:pt x="140598" y="734335"/>
                  </a:lnTo>
                  <a:lnTo>
                    <a:pt x="135227" y="745672"/>
                  </a:lnTo>
                  <a:lnTo>
                    <a:pt x="129610" y="756779"/>
                  </a:lnTo>
                  <a:lnTo>
                    <a:pt x="123684" y="767713"/>
                  </a:lnTo>
                  <a:lnTo>
                    <a:pt x="117473" y="778521"/>
                  </a:lnTo>
                  <a:lnTo>
                    <a:pt x="111032" y="789241"/>
                  </a:lnTo>
                  <a:lnTo>
                    <a:pt x="104418" y="799899"/>
                  </a:lnTo>
                  <a:lnTo>
                    <a:pt x="97679" y="810515"/>
                  </a:lnTo>
                  <a:lnTo>
                    <a:pt x="90855" y="821103"/>
                  </a:lnTo>
                  <a:lnTo>
                    <a:pt x="84139" y="831671"/>
                  </a:lnTo>
                  <a:lnTo>
                    <a:pt x="77856" y="842226"/>
                  </a:lnTo>
                  <a:lnTo>
                    <a:pt x="72144" y="852772"/>
                  </a:lnTo>
                  <a:lnTo>
                    <a:pt x="66818" y="863313"/>
                  </a:lnTo>
                  <a:lnTo>
                    <a:pt x="61474" y="873849"/>
                  </a:lnTo>
                  <a:lnTo>
                    <a:pt x="55876" y="884387"/>
                  </a:lnTo>
                  <a:lnTo>
                    <a:pt x="49961" y="895092"/>
                  </a:lnTo>
                  <a:lnTo>
                    <a:pt x="43759" y="906271"/>
                  </a:lnTo>
                  <a:lnTo>
                    <a:pt x="37327" y="918041"/>
                  </a:lnTo>
                  <a:lnTo>
                    <a:pt x="30836" y="929952"/>
                  </a:lnTo>
                  <a:lnTo>
                    <a:pt x="23812" y="942355"/>
                  </a:lnTo>
                  <a:lnTo>
                    <a:pt x="14519" y="957462"/>
                  </a:lnTo>
                  <a:lnTo>
                    <a:pt x="0" y="97915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46437" y="1230740"/>
              <a:ext cx="255014" cy="464309"/>
            </a:xfrm>
            <a:custGeom>
              <a:avLst/>
              <a:gdLst/>
              <a:ahLst/>
              <a:cxnLst/>
              <a:rect l="0" t="0" r="0" b="0"/>
              <a:pathLst>
                <a:path w="255014" h="464309">
                  <a:moveTo>
                    <a:pt x="255013" y="106379"/>
                  </a:moveTo>
                  <a:lnTo>
                    <a:pt x="249213" y="112313"/>
                  </a:lnTo>
                  <a:lnTo>
                    <a:pt x="244289" y="118518"/>
                  </a:lnTo>
                  <a:lnTo>
                    <a:pt x="239781" y="125609"/>
                  </a:lnTo>
                  <a:lnTo>
                    <a:pt x="235388" y="133377"/>
                  </a:lnTo>
                  <a:lnTo>
                    <a:pt x="230726" y="141375"/>
                  </a:lnTo>
                  <a:lnTo>
                    <a:pt x="225611" y="149321"/>
                  </a:lnTo>
                  <a:lnTo>
                    <a:pt x="220033" y="157267"/>
                  </a:lnTo>
                  <a:lnTo>
                    <a:pt x="214061" y="165509"/>
                  </a:lnTo>
                  <a:lnTo>
                    <a:pt x="207782" y="174199"/>
                  </a:lnTo>
                  <a:lnTo>
                    <a:pt x="201279" y="183340"/>
                  </a:lnTo>
                  <a:lnTo>
                    <a:pt x="194613" y="192861"/>
                  </a:lnTo>
                  <a:lnTo>
                    <a:pt x="187835" y="202673"/>
                  </a:lnTo>
                  <a:lnTo>
                    <a:pt x="180980" y="212534"/>
                  </a:lnTo>
                  <a:lnTo>
                    <a:pt x="174071" y="222075"/>
                  </a:lnTo>
                  <a:lnTo>
                    <a:pt x="167130" y="231123"/>
                  </a:lnTo>
                  <a:lnTo>
                    <a:pt x="160335" y="239842"/>
                  </a:lnTo>
                  <a:lnTo>
                    <a:pt x="153997" y="248617"/>
                  </a:lnTo>
                  <a:lnTo>
                    <a:pt x="148254" y="257672"/>
                  </a:lnTo>
                  <a:lnTo>
                    <a:pt x="143075" y="267060"/>
                  </a:lnTo>
                  <a:lnTo>
                    <a:pt x="138362" y="276749"/>
                  </a:lnTo>
                  <a:lnTo>
                    <a:pt x="134005" y="286678"/>
                  </a:lnTo>
                  <a:lnTo>
                    <a:pt x="129909" y="296787"/>
                  </a:lnTo>
                  <a:lnTo>
                    <a:pt x="125997" y="307026"/>
                  </a:lnTo>
                  <a:lnTo>
                    <a:pt x="122215" y="317357"/>
                  </a:lnTo>
                  <a:lnTo>
                    <a:pt x="118521" y="327752"/>
                  </a:lnTo>
                  <a:lnTo>
                    <a:pt x="114887" y="338190"/>
                  </a:lnTo>
                  <a:lnTo>
                    <a:pt x="111298" y="348662"/>
                  </a:lnTo>
                  <a:lnTo>
                    <a:pt x="107905" y="359323"/>
                  </a:lnTo>
                  <a:lnTo>
                    <a:pt x="105007" y="370472"/>
                  </a:lnTo>
                  <a:lnTo>
                    <a:pt x="102734" y="382231"/>
                  </a:lnTo>
                  <a:lnTo>
                    <a:pt x="101379" y="394400"/>
                  </a:lnTo>
                  <a:lnTo>
                    <a:pt x="101451" y="406568"/>
                  </a:lnTo>
                  <a:lnTo>
                    <a:pt x="103102" y="418485"/>
                  </a:lnTo>
                  <a:lnTo>
                    <a:pt x="106329" y="429757"/>
                  </a:lnTo>
                  <a:lnTo>
                    <a:pt x="111163" y="439795"/>
                  </a:lnTo>
                  <a:lnTo>
                    <a:pt x="117450" y="448384"/>
                  </a:lnTo>
                  <a:lnTo>
                    <a:pt x="124924" y="455319"/>
                  </a:lnTo>
                  <a:lnTo>
                    <a:pt x="133304" y="460237"/>
                  </a:lnTo>
                  <a:lnTo>
                    <a:pt x="142343" y="463138"/>
                  </a:lnTo>
                  <a:lnTo>
                    <a:pt x="151851" y="464308"/>
                  </a:lnTo>
                  <a:lnTo>
                    <a:pt x="161685" y="464122"/>
                  </a:lnTo>
                  <a:lnTo>
                    <a:pt x="171739" y="462920"/>
                  </a:lnTo>
                  <a:lnTo>
                    <a:pt x="181779" y="460659"/>
                  </a:lnTo>
                  <a:lnTo>
                    <a:pt x="191447" y="456940"/>
                  </a:lnTo>
                  <a:lnTo>
                    <a:pt x="200575" y="451661"/>
                  </a:lnTo>
                  <a:lnTo>
                    <a:pt x="209009" y="444998"/>
                  </a:lnTo>
                  <a:lnTo>
                    <a:pt x="216529" y="437230"/>
                  </a:lnTo>
                  <a:lnTo>
                    <a:pt x="223105" y="428633"/>
                  </a:lnTo>
                  <a:lnTo>
                    <a:pt x="228862" y="419437"/>
                  </a:lnTo>
                  <a:lnTo>
                    <a:pt x="233971" y="409819"/>
                  </a:lnTo>
                  <a:lnTo>
                    <a:pt x="238588" y="399909"/>
                  </a:lnTo>
                  <a:lnTo>
                    <a:pt x="242520" y="389798"/>
                  </a:lnTo>
                  <a:lnTo>
                    <a:pt x="245257" y="379550"/>
                  </a:lnTo>
                  <a:lnTo>
                    <a:pt x="246612" y="369215"/>
                  </a:lnTo>
                  <a:lnTo>
                    <a:pt x="246539" y="358985"/>
                  </a:lnTo>
                  <a:lnTo>
                    <a:pt x="244968" y="349190"/>
                  </a:lnTo>
                  <a:lnTo>
                    <a:pt x="242011" y="339976"/>
                  </a:lnTo>
                  <a:lnTo>
                    <a:pt x="237586" y="331483"/>
                  </a:lnTo>
                  <a:lnTo>
                    <a:pt x="231342" y="323925"/>
                  </a:lnTo>
                  <a:lnTo>
                    <a:pt x="223253" y="317318"/>
                  </a:lnTo>
                  <a:lnTo>
                    <a:pt x="213568" y="311372"/>
                  </a:lnTo>
                  <a:lnTo>
                    <a:pt x="202626" y="305603"/>
                  </a:lnTo>
                  <a:lnTo>
                    <a:pt x="190754" y="299717"/>
                  </a:lnTo>
                  <a:lnTo>
                    <a:pt x="178377" y="293608"/>
                  </a:lnTo>
                  <a:lnTo>
                    <a:pt x="166003" y="287273"/>
                  </a:lnTo>
                  <a:lnTo>
                    <a:pt x="153906" y="280754"/>
                  </a:lnTo>
                  <a:lnTo>
                    <a:pt x="142159" y="274257"/>
                  </a:lnTo>
                  <a:lnTo>
                    <a:pt x="130730" y="268129"/>
                  </a:lnTo>
                  <a:lnTo>
                    <a:pt x="119563" y="262525"/>
                  </a:lnTo>
                  <a:lnTo>
                    <a:pt x="108756" y="257272"/>
                  </a:lnTo>
                  <a:lnTo>
                    <a:pt x="98565" y="251978"/>
                  </a:lnTo>
                  <a:lnTo>
                    <a:pt x="89077" y="246413"/>
                  </a:lnTo>
                  <a:lnTo>
                    <a:pt x="80230" y="240521"/>
                  </a:lnTo>
                  <a:lnTo>
                    <a:pt x="71901" y="234334"/>
                  </a:lnTo>
                  <a:lnTo>
                    <a:pt x="63962" y="227908"/>
                  </a:lnTo>
                  <a:lnTo>
                    <a:pt x="56308" y="221305"/>
                  </a:lnTo>
                  <a:lnTo>
                    <a:pt x="48855" y="214572"/>
                  </a:lnTo>
                  <a:lnTo>
                    <a:pt x="41545" y="207744"/>
                  </a:lnTo>
                  <a:lnTo>
                    <a:pt x="34500" y="200685"/>
                  </a:lnTo>
                  <a:lnTo>
                    <a:pt x="27995" y="193108"/>
                  </a:lnTo>
                  <a:lnTo>
                    <a:pt x="22139" y="184896"/>
                  </a:lnTo>
                  <a:lnTo>
                    <a:pt x="16885" y="176092"/>
                  </a:lnTo>
                  <a:lnTo>
                    <a:pt x="12121" y="166804"/>
                  </a:lnTo>
                  <a:lnTo>
                    <a:pt x="7740" y="157147"/>
                  </a:lnTo>
                  <a:lnTo>
                    <a:pt x="3967" y="147222"/>
                  </a:lnTo>
                  <a:lnTo>
                    <a:pt x="1337" y="137106"/>
                  </a:lnTo>
                  <a:lnTo>
                    <a:pt x="51" y="126859"/>
                  </a:lnTo>
                  <a:lnTo>
                    <a:pt x="0" y="116520"/>
                  </a:lnTo>
                  <a:lnTo>
                    <a:pt x="955" y="106119"/>
                  </a:lnTo>
                  <a:lnTo>
                    <a:pt x="2675" y="95677"/>
                  </a:lnTo>
                  <a:lnTo>
                    <a:pt x="5118" y="85206"/>
                  </a:lnTo>
                  <a:lnTo>
                    <a:pt x="8426" y="74716"/>
                  </a:lnTo>
                  <a:lnTo>
                    <a:pt x="12613" y="64217"/>
                  </a:lnTo>
                  <a:lnTo>
                    <a:pt x="17557" y="53879"/>
                  </a:lnTo>
                  <a:lnTo>
                    <a:pt x="23101" y="44010"/>
                  </a:lnTo>
                  <a:lnTo>
                    <a:pt x="29095" y="34747"/>
                  </a:lnTo>
                  <a:lnTo>
                    <a:pt x="35578" y="26222"/>
                  </a:lnTo>
                  <a:lnTo>
                    <a:pt x="42760" y="18642"/>
                  </a:lnTo>
                  <a:lnTo>
                    <a:pt x="50710" y="12034"/>
                  </a:lnTo>
                  <a:lnTo>
                    <a:pt x="59506" y="6597"/>
                  </a:lnTo>
                  <a:lnTo>
                    <a:pt x="69321" y="2767"/>
                  </a:lnTo>
                  <a:lnTo>
                    <a:pt x="80144" y="636"/>
                  </a:lnTo>
                  <a:lnTo>
                    <a:pt x="91667" y="0"/>
                  </a:lnTo>
                  <a:lnTo>
                    <a:pt x="103393" y="554"/>
                  </a:lnTo>
                  <a:lnTo>
                    <a:pt x="115019" y="2001"/>
                  </a:lnTo>
                  <a:lnTo>
                    <a:pt x="126434" y="4259"/>
                  </a:lnTo>
                  <a:lnTo>
                    <a:pt x="137632" y="7443"/>
                  </a:lnTo>
                  <a:lnTo>
                    <a:pt x="148632" y="11555"/>
                  </a:lnTo>
                  <a:lnTo>
                    <a:pt x="158985" y="16790"/>
                  </a:lnTo>
                  <a:lnTo>
                    <a:pt x="167806" y="23592"/>
                  </a:lnTo>
                  <a:lnTo>
                    <a:pt x="174738" y="32045"/>
                  </a:lnTo>
                  <a:lnTo>
                    <a:pt x="179913" y="41337"/>
                  </a:lnTo>
                  <a:lnTo>
                    <a:pt x="184194" y="50866"/>
                  </a:lnTo>
                  <a:lnTo>
                    <a:pt x="187956" y="61466"/>
                  </a:lnTo>
                  <a:lnTo>
                    <a:pt x="191843" y="7479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64704" y="184248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28719" y="8935"/>
                  </a:lnTo>
                  <a:lnTo>
                    <a:pt x="26577" y="18562"/>
                  </a:lnTo>
                  <a:lnTo>
                    <a:pt x="24970" y="29849"/>
                  </a:lnTo>
                  <a:lnTo>
                    <a:pt x="23617" y="42517"/>
                  </a:lnTo>
                  <a:lnTo>
                    <a:pt x="22120" y="55996"/>
                  </a:lnTo>
                  <a:lnTo>
                    <a:pt x="20274" y="69873"/>
                  </a:lnTo>
                  <a:lnTo>
                    <a:pt x="18207" y="84081"/>
                  </a:lnTo>
                  <a:lnTo>
                    <a:pt x="16274" y="98821"/>
                  </a:lnTo>
                  <a:lnTo>
                    <a:pt x="14673" y="114167"/>
                  </a:lnTo>
                  <a:lnTo>
                    <a:pt x="13276" y="129740"/>
                  </a:lnTo>
                  <a:lnTo>
                    <a:pt x="11732" y="144822"/>
                  </a:lnTo>
                  <a:lnTo>
                    <a:pt x="9846" y="159029"/>
                  </a:lnTo>
                  <a:lnTo>
                    <a:pt x="7739" y="171881"/>
                  </a:lnTo>
                  <a:lnTo>
                    <a:pt x="5558" y="183901"/>
                  </a:lnTo>
                  <a:lnTo>
                    <a:pt x="3106" y="196138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822466" y="3769202"/>
            <a:ext cx="1016886" cy="642239"/>
            <a:chOff x="6822466" y="3769202"/>
            <a:chExt cx="1016886" cy="642239"/>
          </a:xfrm>
        </p:grpSpPr>
        <p:sp>
          <p:nvSpPr>
            <p:cNvPr id="69" name="Freeform 68"/>
            <p:cNvSpPr/>
            <p:nvPr/>
          </p:nvSpPr>
          <p:spPr>
            <a:xfrm>
              <a:off x="7485761" y="3769202"/>
              <a:ext cx="353591" cy="631710"/>
            </a:xfrm>
            <a:custGeom>
              <a:avLst/>
              <a:gdLst/>
              <a:ahLst/>
              <a:cxnLst/>
              <a:rect l="0" t="0" r="0" b="0"/>
              <a:pathLst>
                <a:path w="353591" h="631710">
                  <a:moveTo>
                    <a:pt x="263213" y="0"/>
                  </a:moveTo>
                  <a:lnTo>
                    <a:pt x="257346" y="8801"/>
                  </a:lnTo>
                  <a:lnTo>
                    <a:pt x="251780" y="17148"/>
                  </a:lnTo>
                  <a:lnTo>
                    <a:pt x="245981" y="25842"/>
                  </a:lnTo>
                  <a:lnTo>
                    <a:pt x="239901" y="34790"/>
                  </a:lnTo>
                  <a:lnTo>
                    <a:pt x="233571" y="43636"/>
                  </a:lnTo>
                  <a:lnTo>
                    <a:pt x="227043" y="52176"/>
                  </a:lnTo>
                  <a:lnTo>
                    <a:pt x="220367" y="60364"/>
                  </a:lnTo>
                  <a:lnTo>
                    <a:pt x="213586" y="68241"/>
                  </a:lnTo>
                  <a:lnTo>
                    <a:pt x="206727" y="75876"/>
                  </a:lnTo>
                  <a:lnTo>
                    <a:pt x="199817" y="83495"/>
                  </a:lnTo>
                  <a:lnTo>
                    <a:pt x="192872" y="91456"/>
                  </a:lnTo>
                  <a:lnTo>
                    <a:pt x="185899" y="99925"/>
                  </a:lnTo>
                  <a:lnTo>
                    <a:pt x="178740" y="108733"/>
                  </a:lnTo>
                  <a:lnTo>
                    <a:pt x="171095" y="117492"/>
                  </a:lnTo>
                  <a:lnTo>
                    <a:pt x="162848" y="125931"/>
                  </a:lnTo>
                  <a:lnTo>
                    <a:pt x="154392" y="132422"/>
                  </a:lnTo>
                  <a:lnTo>
                    <a:pt x="147258" y="134581"/>
                  </a:lnTo>
                  <a:lnTo>
                    <a:pt x="143171" y="132640"/>
                  </a:lnTo>
                  <a:lnTo>
                    <a:pt x="142503" y="128122"/>
                  </a:lnTo>
                  <a:lnTo>
                    <a:pt x="144843" y="122243"/>
                  </a:lnTo>
                  <a:lnTo>
                    <a:pt x="149553" y="115704"/>
                  </a:lnTo>
                  <a:lnTo>
                    <a:pt x="156026" y="108862"/>
                  </a:lnTo>
                  <a:lnTo>
                    <a:pt x="163759" y="101890"/>
                  </a:lnTo>
                  <a:lnTo>
                    <a:pt x="172211" y="94867"/>
                  </a:lnTo>
                  <a:lnTo>
                    <a:pt x="180801" y="87828"/>
                  </a:lnTo>
                  <a:lnTo>
                    <a:pt x="189210" y="80792"/>
                  </a:lnTo>
                  <a:lnTo>
                    <a:pt x="197501" y="73927"/>
                  </a:lnTo>
                  <a:lnTo>
                    <a:pt x="205988" y="67541"/>
                  </a:lnTo>
                  <a:lnTo>
                    <a:pt x="214855" y="61769"/>
                  </a:lnTo>
                  <a:lnTo>
                    <a:pt x="224287" y="56741"/>
                  </a:lnTo>
                  <a:lnTo>
                    <a:pt x="234539" y="52661"/>
                  </a:lnTo>
                  <a:lnTo>
                    <a:pt x="245660" y="49557"/>
                  </a:lnTo>
                  <a:lnTo>
                    <a:pt x="257384" y="47625"/>
                  </a:lnTo>
                  <a:lnTo>
                    <a:pt x="269246" y="47302"/>
                  </a:lnTo>
                  <a:lnTo>
                    <a:pt x="280948" y="48692"/>
                  </a:lnTo>
                  <a:lnTo>
                    <a:pt x="291906" y="52083"/>
                  </a:lnTo>
                  <a:lnTo>
                    <a:pt x="301199" y="58090"/>
                  </a:lnTo>
                  <a:lnTo>
                    <a:pt x="308476" y="66797"/>
                  </a:lnTo>
                  <a:lnTo>
                    <a:pt x="313715" y="77695"/>
                  </a:lnTo>
                  <a:lnTo>
                    <a:pt x="316956" y="89982"/>
                  </a:lnTo>
                  <a:lnTo>
                    <a:pt x="318435" y="103050"/>
                  </a:lnTo>
                  <a:lnTo>
                    <a:pt x="318499" y="116380"/>
                  </a:lnTo>
                  <a:lnTo>
                    <a:pt x="317497" y="129467"/>
                  </a:lnTo>
                  <a:lnTo>
                    <a:pt x="315715" y="142078"/>
                  </a:lnTo>
                  <a:lnTo>
                    <a:pt x="313218" y="154188"/>
                  </a:lnTo>
                  <a:lnTo>
                    <a:pt x="309866" y="165868"/>
                  </a:lnTo>
                  <a:lnTo>
                    <a:pt x="305647" y="177208"/>
                  </a:lnTo>
                  <a:lnTo>
                    <a:pt x="300679" y="188131"/>
                  </a:lnTo>
                  <a:lnTo>
                    <a:pt x="295119" y="198401"/>
                  </a:lnTo>
                  <a:lnTo>
                    <a:pt x="289114" y="207942"/>
                  </a:lnTo>
                  <a:lnTo>
                    <a:pt x="282624" y="216825"/>
                  </a:lnTo>
                  <a:lnTo>
                    <a:pt x="275435" y="225178"/>
                  </a:lnTo>
                  <a:lnTo>
                    <a:pt x="267487" y="233128"/>
                  </a:lnTo>
                  <a:lnTo>
                    <a:pt x="258862" y="240621"/>
                  </a:lnTo>
                  <a:lnTo>
                    <a:pt x="249693" y="247433"/>
                  </a:lnTo>
                  <a:lnTo>
                    <a:pt x="240175" y="253515"/>
                  </a:lnTo>
                  <a:lnTo>
                    <a:pt x="232439" y="259477"/>
                  </a:lnTo>
                  <a:lnTo>
                    <a:pt x="229750" y="265564"/>
                  </a:lnTo>
                  <a:lnTo>
                    <a:pt x="232162" y="271110"/>
                  </a:lnTo>
                  <a:lnTo>
                    <a:pt x="238027" y="276414"/>
                  </a:lnTo>
                  <a:lnTo>
                    <a:pt x="245908" y="281848"/>
                  </a:lnTo>
                  <a:lnTo>
                    <a:pt x="254754" y="287574"/>
                  </a:lnTo>
                  <a:lnTo>
                    <a:pt x="263757" y="293610"/>
                  </a:lnTo>
                  <a:lnTo>
                    <a:pt x="272512" y="299919"/>
                  </a:lnTo>
                  <a:lnTo>
                    <a:pt x="280900" y="306604"/>
                  </a:lnTo>
                  <a:lnTo>
                    <a:pt x="288939" y="313918"/>
                  </a:lnTo>
                  <a:lnTo>
                    <a:pt x="296690" y="321953"/>
                  </a:lnTo>
                  <a:lnTo>
                    <a:pt x="304223" y="330805"/>
                  </a:lnTo>
                  <a:lnTo>
                    <a:pt x="311598" y="340657"/>
                  </a:lnTo>
                  <a:lnTo>
                    <a:pt x="318856" y="351510"/>
                  </a:lnTo>
                  <a:lnTo>
                    <a:pt x="325866" y="363222"/>
                  </a:lnTo>
                  <a:lnTo>
                    <a:pt x="332349" y="375608"/>
                  </a:lnTo>
                  <a:lnTo>
                    <a:pt x="338186" y="388495"/>
                  </a:lnTo>
                  <a:lnTo>
                    <a:pt x="343258" y="401740"/>
                  </a:lnTo>
                  <a:lnTo>
                    <a:pt x="347366" y="415238"/>
                  </a:lnTo>
                  <a:lnTo>
                    <a:pt x="350493" y="428909"/>
                  </a:lnTo>
                  <a:lnTo>
                    <a:pt x="352611" y="442699"/>
                  </a:lnTo>
                  <a:lnTo>
                    <a:pt x="353590" y="456571"/>
                  </a:lnTo>
                  <a:lnTo>
                    <a:pt x="353464" y="470489"/>
                  </a:lnTo>
                  <a:lnTo>
                    <a:pt x="352075" y="484106"/>
                  </a:lnTo>
                  <a:lnTo>
                    <a:pt x="349015" y="496798"/>
                  </a:lnTo>
                  <a:lnTo>
                    <a:pt x="344210" y="508291"/>
                  </a:lnTo>
                  <a:lnTo>
                    <a:pt x="337711" y="518483"/>
                  </a:lnTo>
                  <a:lnTo>
                    <a:pt x="329530" y="527265"/>
                  </a:lnTo>
                  <a:lnTo>
                    <a:pt x="319836" y="534728"/>
                  </a:lnTo>
                  <a:lnTo>
                    <a:pt x="308751" y="541097"/>
                  </a:lnTo>
                  <a:lnTo>
                    <a:pt x="296263" y="546625"/>
                  </a:lnTo>
                  <a:lnTo>
                    <a:pt x="282488" y="551536"/>
                  </a:lnTo>
                  <a:lnTo>
                    <a:pt x="267495" y="556007"/>
                  </a:lnTo>
                  <a:lnTo>
                    <a:pt x="251220" y="560171"/>
                  </a:lnTo>
                  <a:lnTo>
                    <a:pt x="233756" y="564124"/>
                  </a:lnTo>
                  <a:lnTo>
                    <a:pt x="215469" y="567932"/>
                  </a:lnTo>
                  <a:lnTo>
                    <a:pt x="196896" y="571642"/>
                  </a:lnTo>
                  <a:lnTo>
                    <a:pt x="178366" y="575290"/>
                  </a:lnTo>
                  <a:lnTo>
                    <a:pt x="160010" y="579063"/>
                  </a:lnTo>
                  <a:lnTo>
                    <a:pt x="141844" y="583281"/>
                  </a:lnTo>
                  <a:lnTo>
                    <a:pt x="123851" y="588080"/>
                  </a:lnTo>
                  <a:lnTo>
                    <a:pt x="106156" y="593268"/>
                  </a:lnTo>
                  <a:lnTo>
                    <a:pt x="89036" y="598444"/>
                  </a:lnTo>
                  <a:lnTo>
                    <a:pt x="72602" y="603369"/>
                  </a:lnTo>
                  <a:lnTo>
                    <a:pt x="57214" y="608023"/>
                  </a:lnTo>
                  <a:lnTo>
                    <a:pt x="41932" y="613083"/>
                  </a:lnTo>
                  <a:lnTo>
                    <a:pt x="24299" y="620110"/>
                  </a:lnTo>
                  <a:lnTo>
                    <a:pt x="0" y="63170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33036" y="3811316"/>
              <a:ext cx="331950" cy="600125"/>
            </a:xfrm>
            <a:custGeom>
              <a:avLst/>
              <a:gdLst/>
              <a:ahLst/>
              <a:cxnLst/>
              <a:rect l="0" t="0" r="0" b="0"/>
              <a:pathLst>
                <a:path w="331950" h="600125">
                  <a:moveTo>
                    <a:pt x="189513" y="0"/>
                  </a:moveTo>
                  <a:lnTo>
                    <a:pt x="180779" y="5867"/>
                  </a:lnTo>
                  <a:lnTo>
                    <a:pt x="173072" y="11432"/>
                  </a:lnTo>
                  <a:lnTo>
                    <a:pt x="165671" y="17231"/>
                  </a:lnTo>
                  <a:lnTo>
                    <a:pt x="158409" y="23311"/>
                  </a:lnTo>
                  <a:lnTo>
                    <a:pt x="151230" y="29641"/>
                  </a:lnTo>
                  <a:lnTo>
                    <a:pt x="144100" y="36170"/>
                  </a:lnTo>
                  <a:lnTo>
                    <a:pt x="136837" y="42846"/>
                  </a:lnTo>
                  <a:lnTo>
                    <a:pt x="129122" y="49628"/>
                  </a:lnTo>
                  <a:lnTo>
                    <a:pt x="120823" y="56486"/>
                  </a:lnTo>
                  <a:lnTo>
                    <a:pt x="112130" y="63395"/>
                  </a:lnTo>
                  <a:lnTo>
                    <a:pt x="103449" y="70340"/>
                  </a:lnTo>
                  <a:lnTo>
                    <a:pt x="95013" y="77305"/>
                  </a:lnTo>
                  <a:lnTo>
                    <a:pt x="86721" y="84118"/>
                  </a:lnTo>
                  <a:lnTo>
                    <a:pt x="78242" y="90466"/>
                  </a:lnTo>
                  <a:lnTo>
                    <a:pt x="69418" y="96160"/>
                  </a:lnTo>
                  <a:lnTo>
                    <a:pt x="61280" y="99245"/>
                  </a:lnTo>
                  <a:lnTo>
                    <a:pt x="56032" y="97933"/>
                  </a:lnTo>
                  <a:lnTo>
                    <a:pt x="54516" y="93980"/>
                  </a:lnTo>
                  <a:lnTo>
                    <a:pt x="55949" y="88675"/>
                  </a:lnTo>
                  <a:lnTo>
                    <a:pt x="59366" y="82650"/>
                  </a:lnTo>
                  <a:lnTo>
                    <a:pt x="64061" y="76223"/>
                  </a:lnTo>
                  <a:lnTo>
                    <a:pt x="69571" y="69565"/>
                  </a:lnTo>
                  <a:lnTo>
                    <a:pt x="75606" y="62770"/>
                  </a:lnTo>
                  <a:lnTo>
                    <a:pt x="81979" y="55892"/>
                  </a:lnTo>
                  <a:lnTo>
                    <a:pt x="88577" y="48968"/>
                  </a:lnTo>
                  <a:lnTo>
                    <a:pt x="95487" y="42180"/>
                  </a:lnTo>
                  <a:lnTo>
                    <a:pt x="102969" y="35848"/>
                  </a:lnTo>
                  <a:lnTo>
                    <a:pt x="111122" y="30106"/>
                  </a:lnTo>
                  <a:lnTo>
                    <a:pt x="120057" y="24930"/>
                  </a:lnTo>
                  <a:lnTo>
                    <a:pt x="129967" y="20217"/>
                  </a:lnTo>
                  <a:lnTo>
                    <a:pt x="140856" y="15870"/>
                  </a:lnTo>
                  <a:lnTo>
                    <a:pt x="152421" y="12120"/>
                  </a:lnTo>
                  <a:lnTo>
                    <a:pt x="164177" y="9506"/>
                  </a:lnTo>
                  <a:lnTo>
                    <a:pt x="175817" y="8234"/>
                  </a:lnTo>
                  <a:lnTo>
                    <a:pt x="187072" y="8364"/>
                  </a:lnTo>
                  <a:lnTo>
                    <a:pt x="197630" y="9971"/>
                  </a:lnTo>
                  <a:lnTo>
                    <a:pt x="207392" y="12948"/>
                  </a:lnTo>
                  <a:lnTo>
                    <a:pt x="216268" y="17217"/>
                  </a:lnTo>
                  <a:lnTo>
                    <a:pt x="224093" y="22824"/>
                  </a:lnTo>
                  <a:lnTo>
                    <a:pt x="230876" y="29667"/>
                  </a:lnTo>
                  <a:lnTo>
                    <a:pt x="236772" y="37531"/>
                  </a:lnTo>
                  <a:lnTo>
                    <a:pt x="241977" y="46179"/>
                  </a:lnTo>
                  <a:lnTo>
                    <a:pt x="246656" y="55412"/>
                  </a:lnTo>
                  <a:lnTo>
                    <a:pt x="250633" y="65390"/>
                  </a:lnTo>
                  <a:lnTo>
                    <a:pt x="253399" y="76606"/>
                  </a:lnTo>
                  <a:lnTo>
                    <a:pt x="254777" y="89220"/>
                  </a:lnTo>
                  <a:lnTo>
                    <a:pt x="254888" y="102776"/>
                  </a:lnTo>
                  <a:lnTo>
                    <a:pt x="253975" y="116414"/>
                  </a:lnTo>
                  <a:lnTo>
                    <a:pt x="252282" y="129617"/>
                  </a:lnTo>
                  <a:lnTo>
                    <a:pt x="249858" y="142075"/>
                  </a:lnTo>
                  <a:lnTo>
                    <a:pt x="246563" y="153514"/>
                  </a:lnTo>
                  <a:lnTo>
                    <a:pt x="242384" y="163909"/>
                  </a:lnTo>
                  <a:lnTo>
                    <a:pt x="237445" y="173396"/>
                  </a:lnTo>
                  <a:lnTo>
                    <a:pt x="231905" y="182171"/>
                  </a:lnTo>
                  <a:lnTo>
                    <a:pt x="225913" y="190409"/>
                  </a:lnTo>
                  <a:lnTo>
                    <a:pt x="219432" y="198099"/>
                  </a:lnTo>
                  <a:lnTo>
                    <a:pt x="212251" y="205045"/>
                  </a:lnTo>
                  <a:lnTo>
                    <a:pt x="204385" y="211190"/>
                  </a:lnTo>
                  <a:lnTo>
                    <a:pt x="198647" y="216235"/>
                  </a:lnTo>
                  <a:lnTo>
                    <a:pt x="198274" y="219882"/>
                  </a:lnTo>
                  <a:lnTo>
                    <a:pt x="201930" y="222626"/>
                  </a:lnTo>
                  <a:lnTo>
                    <a:pt x="208271" y="225244"/>
                  </a:lnTo>
                  <a:lnTo>
                    <a:pt x="216654" y="228390"/>
                  </a:lnTo>
                  <a:lnTo>
                    <a:pt x="226618" y="232322"/>
                  </a:lnTo>
                  <a:lnTo>
                    <a:pt x="237450" y="237025"/>
                  </a:lnTo>
                  <a:lnTo>
                    <a:pt x="248207" y="242371"/>
                  </a:lnTo>
                  <a:lnTo>
                    <a:pt x="258382" y="248215"/>
                  </a:lnTo>
                  <a:lnTo>
                    <a:pt x="268016" y="254589"/>
                  </a:lnTo>
                  <a:lnTo>
                    <a:pt x="277483" y="261695"/>
                  </a:lnTo>
                  <a:lnTo>
                    <a:pt x="287031" y="269591"/>
                  </a:lnTo>
                  <a:lnTo>
                    <a:pt x="296428" y="278349"/>
                  </a:lnTo>
                  <a:lnTo>
                    <a:pt x="305067" y="288139"/>
                  </a:lnTo>
                  <a:lnTo>
                    <a:pt x="312653" y="298951"/>
                  </a:lnTo>
                  <a:lnTo>
                    <a:pt x="319055" y="310635"/>
                  </a:lnTo>
                  <a:lnTo>
                    <a:pt x="324131" y="323003"/>
                  </a:lnTo>
                  <a:lnTo>
                    <a:pt x="327944" y="335877"/>
                  </a:lnTo>
                  <a:lnTo>
                    <a:pt x="330540" y="349114"/>
                  </a:lnTo>
                  <a:lnTo>
                    <a:pt x="331848" y="362606"/>
                  </a:lnTo>
                  <a:lnTo>
                    <a:pt x="331949" y="376274"/>
                  </a:lnTo>
                  <a:lnTo>
                    <a:pt x="330883" y="390062"/>
                  </a:lnTo>
                  <a:lnTo>
                    <a:pt x="328575" y="403932"/>
                  </a:lnTo>
                  <a:lnTo>
                    <a:pt x="325096" y="417853"/>
                  </a:lnTo>
                  <a:lnTo>
                    <a:pt x="320642" y="431643"/>
                  </a:lnTo>
                  <a:lnTo>
                    <a:pt x="315437" y="444982"/>
                  </a:lnTo>
                  <a:lnTo>
                    <a:pt x="309677" y="457728"/>
                  </a:lnTo>
                  <a:lnTo>
                    <a:pt x="303523" y="469745"/>
                  </a:lnTo>
                  <a:lnTo>
                    <a:pt x="297093" y="480823"/>
                  </a:lnTo>
                  <a:lnTo>
                    <a:pt x="290464" y="490942"/>
                  </a:lnTo>
                  <a:lnTo>
                    <a:pt x="283367" y="500230"/>
                  </a:lnTo>
                  <a:lnTo>
                    <a:pt x="275233" y="508862"/>
                  </a:lnTo>
                  <a:lnTo>
                    <a:pt x="265829" y="517003"/>
                  </a:lnTo>
                  <a:lnTo>
                    <a:pt x="255240" y="524624"/>
                  </a:lnTo>
                  <a:lnTo>
                    <a:pt x="243682" y="531524"/>
                  </a:lnTo>
                  <a:lnTo>
                    <a:pt x="231383" y="537648"/>
                  </a:lnTo>
                  <a:lnTo>
                    <a:pt x="218380" y="543084"/>
                  </a:lnTo>
                  <a:lnTo>
                    <a:pt x="204519" y="547970"/>
                  </a:lnTo>
                  <a:lnTo>
                    <a:pt x="189789" y="552442"/>
                  </a:lnTo>
                  <a:lnTo>
                    <a:pt x="174304" y="556616"/>
                  </a:lnTo>
                  <a:lnTo>
                    <a:pt x="158226" y="560579"/>
                  </a:lnTo>
                  <a:lnTo>
                    <a:pt x="141713" y="564397"/>
                  </a:lnTo>
                  <a:lnTo>
                    <a:pt x="125218" y="568115"/>
                  </a:lnTo>
                  <a:lnTo>
                    <a:pt x="109448" y="571764"/>
                  </a:lnTo>
                  <a:lnTo>
                    <a:pt x="94732" y="575368"/>
                  </a:lnTo>
                  <a:lnTo>
                    <a:pt x="80882" y="578940"/>
                  </a:lnTo>
                  <a:lnTo>
                    <a:pt x="67428" y="582492"/>
                  </a:lnTo>
                  <a:lnTo>
                    <a:pt x="54057" y="586025"/>
                  </a:lnTo>
                  <a:lnTo>
                    <a:pt x="41232" y="589393"/>
                  </a:lnTo>
                  <a:lnTo>
                    <a:pt x="28842" y="592632"/>
                  </a:lnTo>
                  <a:lnTo>
                    <a:pt x="15794" y="596028"/>
                  </a:lnTo>
                  <a:lnTo>
                    <a:pt x="0" y="6001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22466" y="44114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678453" y="1421347"/>
            <a:ext cx="680760" cy="1263420"/>
            <a:chOff x="5678453" y="1421347"/>
            <a:chExt cx="680760" cy="1263420"/>
          </a:xfrm>
        </p:grpSpPr>
        <p:sp>
          <p:nvSpPr>
            <p:cNvPr id="73" name="Freeform 72"/>
            <p:cNvSpPr/>
            <p:nvPr/>
          </p:nvSpPr>
          <p:spPr>
            <a:xfrm>
              <a:off x="5685389" y="1810901"/>
              <a:ext cx="610653" cy="873866"/>
            </a:xfrm>
            <a:custGeom>
              <a:avLst/>
              <a:gdLst/>
              <a:ahLst/>
              <a:cxnLst/>
              <a:rect l="0" t="0" r="0" b="0"/>
              <a:pathLst>
                <a:path w="610653" h="873866">
                  <a:moveTo>
                    <a:pt x="610652" y="0"/>
                  </a:moveTo>
                  <a:lnTo>
                    <a:pt x="604784" y="5868"/>
                  </a:lnTo>
                  <a:lnTo>
                    <a:pt x="599220" y="11432"/>
                  </a:lnTo>
                  <a:lnTo>
                    <a:pt x="593421" y="17231"/>
                  </a:lnTo>
                  <a:lnTo>
                    <a:pt x="587340" y="23312"/>
                  </a:lnTo>
                  <a:lnTo>
                    <a:pt x="581010" y="29642"/>
                  </a:lnTo>
                  <a:lnTo>
                    <a:pt x="574482" y="36179"/>
                  </a:lnTo>
                  <a:lnTo>
                    <a:pt x="567806" y="43201"/>
                  </a:lnTo>
                  <a:lnTo>
                    <a:pt x="561024" y="51280"/>
                  </a:lnTo>
                  <a:lnTo>
                    <a:pt x="554166" y="60635"/>
                  </a:lnTo>
                  <a:lnTo>
                    <a:pt x="547256" y="70850"/>
                  </a:lnTo>
                  <a:lnTo>
                    <a:pt x="540311" y="81091"/>
                  </a:lnTo>
                  <a:lnTo>
                    <a:pt x="533343" y="90871"/>
                  </a:lnTo>
                  <a:lnTo>
                    <a:pt x="526357" y="100215"/>
                  </a:lnTo>
                  <a:lnTo>
                    <a:pt x="519360" y="109475"/>
                  </a:lnTo>
                  <a:lnTo>
                    <a:pt x="512355" y="118884"/>
                  </a:lnTo>
                  <a:lnTo>
                    <a:pt x="505347" y="128356"/>
                  </a:lnTo>
                  <a:lnTo>
                    <a:pt x="498335" y="137575"/>
                  </a:lnTo>
                  <a:lnTo>
                    <a:pt x="491320" y="146380"/>
                  </a:lnTo>
                  <a:lnTo>
                    <a:pt x="484304" y="154921"/>
                  </a:lnTo>
                  <a:lnTo>
                    <a:pt x="477288" y="163569"/>
                  </a:lnTo>
                  <a:lnTo>
                    <a:pt x="470270" y="172537"/>
                  </a:lnTo>
                  <a:lnTo>
                    <a:pt x="463252" y="181864"/>
                  </a:lnTo>
                  <a:lnTo>
                    <a:pt x="456234" y="191512"/>
                  </a:lnTo>
                  <a:lnTo>
                    <a:pt x="449215" y="201413"/>
                  </a:lnTo>
                  <a:lnTo>
                    <a:pt x="442195" y="211504"/>
                  </a:lnTo>
                  <a:lnTo>
                    <a:pt x="435176" y="221730"/>
                  </a:lnTo>
                  <a:lnTo>
                    <a:pt x="428158" y="232058"/>
                  </a:lnTo>
                  <a:lnTo>
                    <a:pt x="421139" y="242619"/>
                  </a:lnTo>
                  <a:lnTo>
                    <a:pt x="414120" y="253702"/>
                  </a:lnTo>
                  <a:lnTo>
                    <a:pt x="407097" y="265416"/>
                  </a:lnTo>
                  <a:lnTo>
                    <a:pt x="399905" y="277554"/>
                  </a:lnTo>
                  <a:lnTo>
                    <a:pt x="392238" y="289702"/>
                  </a:lnTo>
                  <a:lnTo>
                    <a:pt x="383970" y="301619"/>
                  </a:lnTo>
                  <a:lnTo>
                    <a:pt x="375298" y="313401"/>
                  </a:lnTo>
                  <a:lnTo>
                    <a:pt x="366631" y="325377"/>
                  </a:lnTo>
                  <a:lnTo>
                    <a:pt x="358205" y="337731"/>
                  </a:lnTo>
                  <a:lnTo>
                    <a:pt x="349920" y="350486"/>
                  </a:lnTo>
                  <a:lnTo>
                    <a:pt x="341445" y="363588"/>
                  </a:lnTo>
                  <a:lnTo>
                    <a:pt x="332600" y="376962"/>
                  </a:lnTo>
                  <a:lnTo>
                    <a:pt x="323523" y="390538"/>
                  </a:lnTo>
                  <a:lnTo>
                    <a:pt x="314576" y="404257"/>
                  </a:lnTo>
                  <a:lnTo>
                    <a:pt x="305958" y="418078"/>
                  </a:lnTo>
                  <a:lnTo>
                    <a:pt x="297544" y="431969"/>
                  </a:lnTo>
                  <a:lnTo>
                    <a:pt x="288981" y="445908"/>
                  </a:lnTo>
                  <a:lnTo>
                    <a:pt x="280076" y="459879"/>
                  </a:lnTo>
                  <a:lnTo>
                    <a:pt x="270960" y="473873"/>
                  </a:lnTo>
                  <a:lnTo>
                    <a:pt x="261987" y="487881"/>
                  </a:lnTo>
                  <a:lnTo>
                    <a:pt x="253352" y="501894"/>
                  </a:lnTo>
                  <a:lnTo>
                    <a:pt x="244926" y="515746"/>
                  </a:lnTo>
                  <a:lnTo>
                    <a:pt x="236354" y="529127"/>
                  </a:lnTo>
                  <a:lnTo>
                    <a:pt x="227445" y="541910"/>
                  </a:lnTo>
                  <a:lnTo>
                    <a:pt x="218325" y="554291"/>
                  </a:lnTo>
                  <a:lnTo>
                    <a:pt x="209349" y="566678"/>
                  </a:lnTo>
                  <a:lnTo>
                    <a:pt x="200712" y="579312"/>
                  </a:lnTo>
                  <a:lnTo>
                    <a:pt x="192285" y="592256"/>
                  </a:lnTo>
                  <a:lnTo>
                    <a:pt x="183713" y="605485"/>
                  </a:lnTo>
                  <a:lnTo>
                    <a:pt x="174803" y="618940"/>
                  </a:lnTo>
                  <a:lnTo>
                    <a:pt x="165682" y="632400"/>
                  </a:lnTo>
                  <a:lnTo>
                    <a:pt x="156707" y="645510"/>
                  </a:lnTo>
                  <a:lnTo>
                    <a:pt x="148075" y="658103"/>
                  </a:lnTo>
                  <a:lnTo>
                    <a:pt x="139820" y="670186"/>
                  </a:lnTo>
                  <a:lnTo>
                    <a:pt x="131897" y="681840"/>
                  </a:lnTo>
                  <a:lnTo>
                    <a:pt x="124230" y="693167"/>
                  </a:lnTo>
                  <a:lnTo>
                    <a:pt x="116590" y="704420"/>
                  </a:lnTo>
                  <a:lnTo>
                    <a:pt x="108614" y="715975"/>
                  </a:lnTo>
                  <a:lnTo>
                    <a:pt x="100136" y="728010"/>
                  </a:lnTo>
                  <a:lnTo>
                    <a:pt x="91321" y="740366"/>
                  </a:lnTo>
                  <a:lnTo>
                    <a:pt x="82558" y="752660"/>
                  </a:lnTo>
                  <a:lnTo>
                    <a:pt x="74071" y="764675"/>
                  </a:lnTo>
                  <a:lnTo>
                    <a:pt x="65916" y="776522"/>
                  </a:lnTo>
                  <a:lnTo>
                    <a:pt x="58060" y="788542"/>
                  </a:lnTo>
                  <a:lnTo>
                    <a:pt x="50443" y="800917"/>
                  </a:lnTo>
                  <a:lnTo>
                    <a:pt x="43006" y="813346"/>
                  </a:lnTo>
                  <a:lnTo>
                    <a:pt x="35698" y="825164"/>
                  </a:lnTo>
                  <a:lnTo>
                    <a:pt x="28492" y="836031"/>
                  </a:lnTo>
                  <a:lnTo>
                    <a:pt x="21660" y="845647"/>
                  </a:lnTo>
                  <a:lnTo>
                    <a:pt x="15106" y="854528"/>
                  </a:lnTo>
                  <a:lnTo>
                    <a:pt x="8251" y="863452"/>
                  </a:lnTo>
                  <a:lnTo>
                    <a:pt x="0" y="87386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78453" y="1421347"/>
              <a:ext cx="180088" cy="410385"/>
            </a:xfrm>
            <a:custGeom>
              <a:avLst/>
              <a:gdLst/>
              <a:ahLst/>
              <a:cxnLst/>
              <a:rect l="0" t="0" r="0" b="0"/>
              <a:pathLst>
                <a:path w="180088" h="410385">
                  <a:moveTo>
                    <a:pt x="175391" y="0"/>
                  </a:moveTo>
                  <a:lnTo>
                    <a:pt x="169524" y="5934"/>
                  </a:lnTo>
                  <a:lnTo>
                    <a:pt x="163960" y="12139"/>
                  </a:lnTo>
                  <a:lnTo>
                    <a:pt x="158160" y="19235"/>
                  </a:lnTo>
                  <a:lnTo>
                    <a:pt x="152080" y="27175"/>
                  </a:lnTo>
                  <a:lnTo>
                    <a:pt x="145750" y="35821"/>
                  </a:lnTo>
                  <a:lnTo>
                    <a:pt x="139222" y="45016"/>
                  </a:lnTo>
                  <a:lnTo>
                    <a:pt x="132546" y="54616"/>
                  </a:lnTo>
                  <a:lnTo>
                    <a:pt x="125763" y="64505"/>
                  </a:lnTo>
                  <a:lnTo>
                    <a:pt x="118905" y="74603"/>
                  </a:lnTo>
                  <a:lnTo>
                    <a:pt x="111996" y="85009"/>
                  </a:lnTo>
                  <a:lnTo>
                    <a:pt x="105050" y="95987"/>
                  </a:lnTo>
                  <a:lnTo>
                    <a:pt x="98082" y="107630"/>
                  </a:lnTo>
                  <a:lnTo>
                    <a:pt x="91096" y="119722"/>
                  </a:lnTo>
                  <a:lnTo>
                    <a:pt x="84099" y="131838"/>
                  </a:lnTo>
                  <a:lnTo>
                    <a:pt x="77096" y="143734"/>
                  </a:lnTo>
                  <a:lnTo>
                    <a:pt x="70086" y="155501"/>
                  </a:lnTo>
                  <a:lnTo>
                    <a:pt x="63074" y="167468"/>
                  </a:lnTo>
                  <a:lnTo>
                    <a:pt x="56064" y="179816"/>
                  </a:lnTo>
                  <a:lnTo>
                    <a:pt x="49221" y="192566"/>
                  </a:lnTo>
                  <a:lnTo>
                    <a:pt x="42852" y="205666"/>
                  </a:lnTo>
                  <a:lnTo>
                    <a:pt x="37088" y="219033"/>
                  </a:lnTo>
                  <a:lnTo>
                    <a:pt x="31895" y="232435"/>
                  </a:lnTo>
                  <a:lnTo>
                    <a:pt x="27173" y="245505"/>
                  </a:lnTo>
                  <a:lnTo>
                    <a:pt x="22811" y="258072"/>
                  </a:lnTo>
                  <a:lnTo>
                    <a:pt x="18710" y="270138"/>
                  </a:lnTo>
                  <a:lnTo>
                    <a:pt x="14796" y="281780"/>
                  </a:lnTo>
                  <a:lnTo>
                    <a:pt x="11016" y="293100"/>
                  </a:lnTo>
                  <a:lnTo>
                    <a:pt x="7493" y="304347"/>
                  </a:lnTo>
                  <a:lnTo>
                    <a:pt x="4505" y="315899"/>
                  </a:lnTo>
                  <a:lnTo>
                    <a:pt x="2170" y="327932"/>
                  </a:lnTo>
                  <a:lnTo>
                    <a:pt x="603" y="340285"/>
                  </a:lnTo>
                  <a:lnTo>
                    <a:pt x="0" y="352579"/>
                  </a:lnTo>
                  <a:lnTo>
                    <a:pt x="384" y="364579"/>
                  </a:lnTo>
                  <a:lnTo>
                    <a:pt x="1947" y="375907"/>
                  </a:lnTo>
                  <a:lnTo>
                    <a:pt x="5124" y="385982"/>
                  </a:lnTo>
                  <a:lnTo>
                    <a:pt x="10012" y="394597"/>
                  </a:lnTo>
                  <a:lnTo>
                    <a:pt x="16736" y="401549"/>
                  </a:lnTo>
                  <a:lnTo>
                    <a:pt x="25601" y="406478"/>
                  </a:lnTo>
                  <a:lnTo>
                    <a:pt x="36558" y="409381"/>
                  </a:lnTo>
                  <a:lnTo>
                    <a:pt x="48966" y="410384"/>
                  </a:lnTo>
                  <a:lnTo>
                    <a:pt x="61816" y="409553"/>
                  </a:lnTo>
                  <a:lnTo>
                    <a:pt x="74485" y="407109"/>
                  </a:lnTo>
                  <a:lnTo>
                    <a:pt x="86579" y="403370"/>
                  </a:lnTo>
                  <a:lnTo>
                    <a:pt x="97775" y="398652"/>
                  </a:lnTo>
                  <a:lnTo>
                    <a:pt x="108005" y="393220"/>
                  </a:lnTo>
                  <a:lnTo>
                    <a:pt x="117383" y="387117"/>
                  </a:lnTo>
                  <a:lnTo>
                    <a:pt x="126084" y="380189"/>
                  </a:lnTo>
                  <a:lnTo>
                    <a:pt x="134278" y="372417"/>
                  </a:lnTo>
                  <a:lnTo>
                    <a:pt x="142107" y="363910"/>
                  </a:lnTo>
                  <a:lnTo>
                    <a:pt x="149680" y="354820"/>
                  </a:lnTo>
                  <a:lnTo>
                    <a:pt x="157065" y="345292"/>
                  </a:lnTo>
                  <a:lnTo>
                    <a:pt x="163991" y="335283"/>
                  </a:lnTo>
                  <a:lnTo>
                    <a:pt x="169884" y="324579"/>
                  </a:lnTo>
                  <a:lnTo>
                    <a:pt x="174507" y="313123"/>
                  </a:lnTo>
                  <a:lnTo>
                    <a:pt x="177779" y="301158"/>
                  </a:lnTo>
                  <a:lnTo>
                    <a:pt x="179608" y="289127"/>
                  </a:lnTo>
                  <a:lnTo>
                    <a:pt x="180087" y="277303"/>
                  </a:lnTo>
                  <a:lnTo>
                    <a:pt x="179121" y="266093"/>
                  </a:lnTo>
                  <a:lnTo>
                    <a:pt x="176353" y="256096"/>
                  </a:lnTo>
                  <a:lnTo>
                    <a:pt x="171747" y="247530"/>
                  </a:lnTo>
                  <a:lnTo>
                    <a:pt x="165384" y="240440"/>
                  </a:lnTo>
                  <a:lnTo>
                    <a:pt x="157294" y="234887"/>
                  </a:lnTo>
                  <a:lnTo>
                    <a:pt x="147675" y="230750"/>
                  </a:lnTo>
                  <a:lnTo>
                    <a:pt x="137150" y="228106"/>
                  </a:lnTo>
                  <a:lnTo>
                    <a:pt x="126634" y="227295"/>
                  </a:lnTo>
                  <a:lnTo>
                    <a:pt x="116639" y="228337"/>
                  </a:lnTo>
                  <a:lnTo>
                    <a:pt x="107134" y="230814"/>
                  </a:lnTo>
                  <a:lnTo>
                    <a:pt x="97757" y="234077"/>
                  </a:lnTo>
                  <a:lnTo>
                    <a:pt x="88267" y="237684"/>
                  </a:lnTo>
                  <a:lnTo>
                    <a:pt x="78739" y="241730"/>
                  </a:lnTo>
                  <a:lnTo>
                    <a:pt x="69481" y="246730"/>
                  </a:lnTo>
                  <a:lnTo>
                    <a:pt x="60655" y="252905"/>
                  </a:lnTo>
                  <a:lnTo>
                    <a:pt x="52270" y="260017"/>
                  </a:lnTo>
                  <a:lnTo>
                    <a:pt x="44257" y="267563"/>
                  </a:lnTo>
                  <a:lnTo>
                    <a:pt x="36545" y="275187"/>
                  </a:lnTo>
                  <a:lnTo>
                    <a:pt x="29357" y="282433"/>
                  </a:lnTo>
                  <a:lnTo>
                    <a:pt x="22518" y="289377"/>
                  </a:lnTo>
                  <a:lnTo>
                    <a:pt x="15425" y="296623"/>
                  </a:lnTo>
                  <a:lnTo>
                    <a:pt x="6936" y="30532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48684" y="182143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49"/>
                  </a:lnTo>
                  <a:lnTo>
                    <a:pt x="2736" y="42517"/>
                  </a:lnTo>
                  <a:lnTo>
                    <a:pt x="1888" y="55996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1" y="97995"/>
                  </a:lnTo>
                  <a:lnTo>
                    <a:pt x="397" y="112088"/>
                  </a:lnTo>
                  <a:lnTo>
                    <a:pt x="266" y="125942"/>
                  </a:lnTo>
                  <a:lnTo>
                    <a:pt x="164" y="140695"/>
                  </a:lnTo>
                  <a:lnTo>
                    <a:pt x="80" y="159877"/>
                  </a:lnTo>
                  <a:lnTo>
                    <a:pt x="0" y="18951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268549" y="3642859"/>
            <a:ext cx="3083236" cy="1063379"/>
            <a:chOff x="5268549" y="3642859"/>
            <a:chExt cx="3083236" cy="1063379"/>
          </a:xfrm>
        </p:grpSpPr>
        <p:sp>
          <p:nvSpPr>
            <p:cNvPr id="77" name="Freeform 76"/>
            <p:cNvSpPr/>
            <p:nvPr/>
          </p:nvSpPr>
          <p:spPr>
            <a:xfrm>
              <a:off x="6160986" y="3773863"/>
              <a:ext cx="303512" cy="679692"/>
            </a:xfrm>
            <a:custGeom>
              <a:avLst/>
              <a:gdLst/>
              <a:ahLst/>
              <a:cxnLst/>
              <a:rect l="0" t="0" r="0" b="0"/>
              <a:pathLst>
                <a:path w="303512" h="679692">
                  <a:moveTo>
                    <a:pt x="303511" y="163795"/>
                  </a:moveTo>
                  <a:lnTo>
                    <a:pt x="300578" y="154993"/>
                  </a:lnTo>
                  <a:lnTo>
                    <a:pt x="297795" y="146647"/>
                  </a:lnTo>
                  <a:lnTo>
                    <a:pt x="294892" y="137944"/>
                  </a:lnTo>
                  <a:lnTo>
                    <a:pt x="291678" y="128650"/>
                  </a:lnTo>
                  <a:lnTo>
                    <a:pt x="287864" y="118507"/>
                  </a:lnTo>
                  <a:lnTo>
                    <a:pt x="283347" y="107466"/>
                  </a:lnTo>
                  <a:lnTo>
                    <a:pt x="278184" y="95799"/>
                  </a:lnTo>
                  <a:lnTo>
                    <a:pt x="272496" y="83977"/>
                  </a:lnTo>
                  <a:lnTo>
                    <a:pt x="266406" y="72292"/>
                  </a:lnTo>
                  <a:lnTo>
                    <a:pt x="259861" y="61008"/>
                  </a:lnTo>
                  <a:lnTo>
                    <a:pt x="252635" y="50431"/>
                  </a:lnTo>
                  <a:lnTo>
                    <a:pt x="244663" y="40656"/>
                  </a:lnTo>
                  <a:lnTo>
                    <a:pt x="236021" y="31771"/>
                  </a:lnTo>
                  <a:lnTo>
                    <a:pt x="226843" y="23942"/>
                  </a:lnTo>
                  <a:lnTo>
                    <a:pt x="217255" y="17158"/>
                  </a:lnTo>
                  <a:lnTo>
                    <a:pt x="207207" y="11432"/>
                  </a:lnTo>
                  <a:lnTo>
                    <a:pt x="196476" y="6875"/>
                  </a:lnTo>
                  <a:lnTo>
                    <a:pt x="185001" y="3442"/>
                  </a:lnTo>
                  <a:lnTo>
                    <a:pt x="173024" y="1118"/>
                  </a:lnTo>
                  <a:lnTo>
                    <a:pt x="160985" y="0"/>
                  </a:lnTo>
                  <a:lnTo>
                    <a:pt x="149147" y="24"/>
                  </a:lnTo>
                  <a:lnTo>
                    <a:pt x="137588" y="1005"/>
                  </a:lnTo>
                  <a:lnTo>
                    <a:pt x="126293" y="2726"/>
                  </a:lnTo>
                  <a:lnTo>
                    <a:pt x="115218" y="4997"/>
                  </a:lnTo>
                  <a:lnTo>
                    <a:pt x="104476" y="7825"/>
                  </a:lnTo>
                  <a:lnTo>
                    <a:pt x="94329" y="11402"/>
                  </a:lnTo>
                  <a:lnTo>
                    <a:pt x="84871" y="15771"/>
                  </a:lnTo>
                  <a:lnTo>
                    <a:pt x="76044" y="20841"/>
                  </a:lnTo>
                  <a:lnTo>
                    <a:pt x="67728" y="26468"/>
                  </a:lnTo>
                  <a:lnTo>
                    <a:pt x="59799" y="32518"/>
                  </a:lnTo>
                  <a:lnTo>
                    <a:pt x="52151" y="39038"/>
                  </a:lnTo>
                  <a:lnTo>
                    <a:pt x="44701" y="46247"/>
                  </a:lnTo>
                  <a:lnTo>
                    <a:pt x="37395" y="54213"/>
                  </a:lnTo>
                  <a:lnTo>
                    <a:pt x="30351" y="63020"/>
                  </a:lnTo>
                  <a:lnTo>
                    <a:pt x="23846" y="72842"/>
                  </a:lnTo>
                  <a:lnTo>
                    <a:pt x="17996" y="83675"/>
                  </a:lnTo>
                  <a:lnTo>
                    <a:pt x="12916" y="95375"/>
                  </a:lnTo>
                  <a:lnTo>
                    <a:pt x="8801" y="107752"/>
                  </a:lnTo>
                  <a:lnTo>
                    <a:pt x="5665" y="120633"/>
                  </a:lnTo>
                  <a:lnTo>
                    <a:pt x="3373" y="133874"/>
                  </a:lnTo>
                  <a:lnTo>
                    <a:pt x="1742" y="147369"/>
                  </a:lnTo>
                  <a:lnTo>
                    <a:pt x="609" y="161035"/>
                  </a:lnTo>
                  <a:lnTo>
                    <a:pt x="0" y="174652"/>
                  </a:lnTo>
                  <a:lnTo>
                    <a:pt x="114" y="187874"/>
                  </a:lnTo>
                  <a:lnTo>
                    <a:pt x="1006" y="200551"/>
                  </a:lnTo>
                  <a:lnTo>
                    <a:pt x="2587" y="212862"/>
                  </a:lnTo>
                  <a:lnTo>
                    <a:pt x="4719" y="225201"/>
                  </a:lnTo>
                  <a:lnTo>
                    <a:pt x="7269" y="237798"/>
                  </a:lnTo>
                  <a:lnTo>
                    <a:pt x="10286" y="250548"/>
                  </a:lnTo>
                  <a:lnTo>
                    <a:pt x="13989" y="263115"/>
                  </a:lnTo>
                  <a:lnTo>
                    <a:pt x="18444" y="275306"/>
                  </a:lnTo>
                  <a:lnTo>
                    <a:pt x="23570" y="286935"/>
                  </a:lnTo>
                  <a:lnTo>
                    <a:pt x="29236" y="297744"/>
                  </a:lnTo>
                  <a:lnTo>
                    <a:pt x="35321" y="307670"/>
                  </a:lnTo>
                  <a:lnTo>
                    <a:pt x="42205" y="316486"/>
                  </a:lnTo>
                  <a:lnTo>
                    <a:pt x="50722" y="323737"/>
                  </a:lnTo>
                  <a:lnTo>
                    <a:pt x="61188" y="329310"/>
                  </a:lnTo>
                  <a:lnTo>
                    <a:pt x="73132" y="333070"/>
                  </a:lnTo>
                  <a:lnTo>
                    <a:pt x="85606" y="334702"/>
                  </a:lnTo>
                  <a:lnTo>
                    <a:pt x="97994" y="334244"/>
                  </a:lnTo>
                  <a:lnTo>
                    <a:pt x="110055" y="332006"/>
                  </a:lnTo>
                  <a:lnTo>
                    <a:pt x="121753" y="328379"/>
                  </a:lnTo>
                  <a:lnTo>
                    <a:pt x="133129" y="323722"/>
                  </a:lnTo>
                  <a:lnTo>
                    <a:pt x="144090" y="318327"/>
                  </a:lnTo>
                  <a:lnTo>
                    <a:pt x="154391" y="312416"/>
                  </a:lnTo>
                  <a:lnTo>
                    <a:pt x="163957" y="306148"/>
                  </a:lnTo>
                  <a:lnTo>
                    <a:pt x="172857" y="299635"/>
                  </a:lnTo>
                  <a:lnTo>
                    <a:pt x="181223" y="292957"/>
                  </a:lnTo>
                  <a:lnTo>
                    <a:pt x="189182" y="286162"/>
                  </a:lnTo>
                  <a:lnTo>
                    <a:pt x="196680" y="279123"/>
                  </a:lnTo>
                  <a:lnTo>
                    <a:pt x="203496" y="271558"/>
                  </a:lnTo>
                  <a:lnTo>
                    <a:pt x="209569" y="263354"/>
                  </a:lnTo>
                  <a:lnTo>
                    <a:pt x="215140" y="254555"/>
                  </a:lnTo>
                  <a:lnTo>
                    <a:pt x="220648" y="245270"/>
                  </a:lnTo>
                  <a:lnTo>
                    <a:pt x="226352" y="235615"/>
                  </a:lnTo>
                  <a:lnTo>
                    <a:pt x="232167" y="225691"/>
                  </a:lnTo>
                  <a:lnTo>
                    <a:pt x="237771" y="215577"/>
                  </a:lnTo>
                  <a:lnTo>
                    <a:pt x="242987" y="205321"/>
                  </a:lnTo>
                  <a:lnTo>
                    <a:pt x="247794" y="194637"/>
                  </a:lnTo>
                  <a:lnTo>
                    <a:pt x="252249" y="182940"/>
                  </a:lnTo>
                  <a:lnTo>
                    <a:pt x="256425" y="169996"/>
                  </a:lnTo>
                  <a:lnTo>
                    <a:pt x="260228" y="156047"/>
                  </a:lnTo>
                  <a:lnTo>
                    <a:pt x="263410" y="141612"/>
                  </a:lnTo>
                  <a:lnTo>
                    <a:pt x="265885" y="127147"/>
                  </a:lnTo>
                  <a:lnTo>
                    <a:pt x="267690" y="116215"/>
                  </a:lnTo>
                  <a:lnTo>
                    <a:pt x="268629" y="113031"/>
                  </a:lnTo>
                  <a:lnTo>
                    <a:pt x="268416" y="116136"/>
                  </a:lnTo>
                  <a:lnTo>
                    <a:pt x="267371" y="123491"/>
                  </a:lnTo>
                  <a:lnTo>
                    <a:pt x="266068" y="133858"/>
                  </a:lnTo>
                  <a:lnTo>
                    <a:pt x="264861" y="146407"/>
                  </a:lnTo>
                  <a:lnTo>
                    <a:pt x="263882" y="160679"/>
                  </a:lnTo>
                  <a:lnTo>
                    <a:pt x="263140" y="176519"/>
                  </a:lnTo>
                  <a:lnTo>
                    <a:pt x="262597" y="193721"/>
                  </a:lnTo>
                  <a:lnTo>
                    <a:pt x="262044" y="212014"/>
                  </a:lnTo>
                  <a:lnTo>
                    <a:pt x="261131" y="231131"/>
                  </a:lnTo>
                  <a:lnTo>
                    <a:pt x="259700" y="250837"/>
                  </a:lnTo>
                  <a:lnTo>
                    <a:pt x="257924" y="270631"/>
                  </a:lnTo>
                  <a:lnTo>
                    <a:pt x="256193" y="289767"/>
                  </a:lnTo>
                  <a:lnTo>
                    <a:pt x="254734" y="307910"/>
                  </a:lnTo>
                  <a:lnTo>
                    <a:pt x="253603" y="325550"/>
                  </a:lnTo>
                  <a:lnTo>
                    <a:pt x="252770" y="343768"/>
                  </a:lnTo>
                  <a:lnTo>
                    <a:pt x="252174" y="363141"/>
                  </a:lnTo>
                  <a:lnTo>
                    <a:pt x="251758" y="383579"/>
                  </a:lnTo>
                  <a:lnTo>
                    <a:pt x="251471" y="404611"/>
                  </a:lnTo>
                  <a:lnTo>
                    <a:pt x="251275" y="425877"/>
                  </a:lnTo>
                  <a:lnTo>
                    <a:pt x="251142" y="447191"/>
                  </a:lnTo>
                  <a:lnTo>
                    <a:pt x="251052" y="468480"/>
                  </a:lnTo>
                  <a:lnTo>
                    <a:pt x="250992" y="489721"/>
                  </a:lnTo>
                  <a:lnTo>
                    <a:pt x="250951" y="510916"/>
                  </a:lnTo>
                  <a:lnTo>
                    <a:pt x="250924" y="532072"/>
                  </a:lnTo>
                  <a:lnTo>
                    <a:pt x="250906" y="553190"/>
                  </a:lnTo>
                  <a:lnTo>
                    <a:pt x="250893" y="573949"/>
                  </a:lnTo>
                  <a:lnTo>
                    <a:pt x="250885" y="593743"/>
                  </a:lnTo>
                  <a:lnTo>
                    <a:pt x="250879" y="612298"/>
                  </a:lnTo>
                  <a:lnTo>
                    <a:pt x="250876" y="629083"/>
                  </a:lnTo>
                  <a:lnTo>
                    <a:pt x="250873" y="644791"/>
                  </a:lnTo>
                  <a:lnTo>
                    <a:pt x="250871" y="660798"/>
                  </a:lnTo>
                  <a:lnTo>
                    <a:pt x="250869" y="67969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76309" y="3874487"/>
              <a:ext cx="383487" cy="685331"/>
            </a:xfrm>
            <a:custGeom>
              <a:avLst/>
              <a:gdLst/>
              <a:ahLst/>
              <a:cxnLst/>
              <a:rect l="0" t="0" r="0" b="0"/>
              <a:pathLst>
                <a:path w="383487" h="685331">
                  <a:moveTo>
                    <a:pt x="230178" y="0"/>
                  </a:moveTo>
                  <a:lnTo>
                    <a:pt x="224310" y="11735"/>
                  </a:lnTo>
                  <a:lnTo>
                    <a:pt x="218746" y="22864"/>
                  </a:lnTo>
                  <a:lnTo>
                    <a:pt x="212951" y="34458"/>
                  </a:lnTo>
                  <a:lnTo>
                    <a:pt x="207043" y="46446"/>
                  </a:lnTo>
                  <a:lnTo>
                    <a:pt x="201362" y="58458"/>
                  </a:lnTo>
                  <a:lnTo>
                    <a:pt x="196078" y="70265"/>
                  </a:lnTo>
                  <a:lnTo>
                    <a:pt x="190882" y="81964"/>
                  </a:lnTo>
                  <a:lnTo>
                    <a:pt x="185099" y="93882"/>
                  </a:lnTo>
                  <a:lnTo>
                    <a:pt x="178401" y="106189"/>
                  </a:lnTo>
                  <a:lnTo>
                    <a:pt x="171104" y="118742"/>
                  </a:lnTo>
                  <a:lnTo>
                    <a:pt x="163967" y="131176"/>
                  </a:lnTo>
                  <a:lnTo>
                    <a:pt x="157422" y="143284"/>
                  </a:lnTo>
                  <a:lnTo>
                    <a:pt x="151401" y="155024"/>
                  </a:lnTo>
                  <a:lnTo>
                    <a:pt x="145524" y="166441"/>
                  </a:lnTo>
                  <a:lnTo>
                    <a:pt x="139536" y="177612"/>
                  </a:lnTo>
                  <a:lnTo>
                    <a:pt x="133344" y="188927"/>
                  </a:lnTo>
                  <a:lnTo>
                    <a:pt x="126947" y="201056"/>
                  </a:lnTo>
                  <a:lnTo>
                    <a:pt x="120379" y="214289"/>
                  </a:lnTo>
                  <a:lnTo>
                    <a:pt x="113678" y="228264"/>
                  </a:lnTo>
                  <a:lnTo>
                    <a:pt x="106880" y="242184"/>
                  </a:lnTo>
                  <a:lnTo>
                    <a:pt x="100016" y="255581"/>
                  </a:lnTo>
                  <a:lnTo>
                    <a:pt x="93273" y="268339"/>
                  </a:lnTo>
                  <a:lnTo>
                    <a:pt x="86972" y="280512"/>
                  </a:lnTo>
                  <a:lnTo>
                    <a:pt x="81253" y="292216"/>
                  </a:lnTo>
                  <a:lnTo>
                    <a:pt x="76091" y="303567"/>
                  </a:lnTo>
                  <a:lnTo>
                    <a:pt x="71390" y="314663"/>
                  </a:lnTo>
                  <a:lnTo>
                    <a:pt x="67037" y="325589"/>
                  </a:lnTo>
                  <a:lnTo>
                    <a:pt x="62772" y="336726"/>
                  </a:lnTo>
                  <a:lnTo>
                    <a:pt x="58216" y="348730"/>
                  </a:lnTo>
                  <a:lnTo>
                    <a:pt x="53187" y="361875"/>
                  </a:lnTo>
                  <a:lnTo>
                    <a:pt x="47841" y="375789"/>
                  </a:lnTo>
                  <a:lnTo>
                    <a:pt x="42560" y="389668"/>
                  </a:lnTo>
                  <a:lnTo>
                    <a:pt x="37564" y="403047"/>
                  </a:lnTo>
                  <a:lnTo>
                    <a:pt x="32906" y="416131"/>
                  </a:lnTo>
                  <a:lnTo>
                    <a:pt x="28552" y="429588"/>
                  </a:lnTo>
                  <a:lnTo>
                    <a:pt x="24439" y="443785"/>
                  </a:lnTo>
                  <a:lnTo>
                    <a:pt x="20508" y="458609"/>
                  </a:lnTo>
                  <a:lnTo>
                    <a:pt x="16708" y="473646"/>
                  </a:lnTo>
                  <a:lnTo>
                    <a:pt x="13004" y="488619"/>
                  </a:lnTo>
                  <a:lnTo>
                    <a:pt x="9533" y="503420"/>
                  </a:lnTo>
                  <a:lnTo>
                    <a:pt x="6581" y="518038"/>
                  </a:lnTo>
                  <a:lnTo>
                    <a:pt x="4264" y="532498"/>
                  </a:lnTo>
                  <a:lnTo>
                    <a:pt x="2538" y="546834"/>
                  </a:lnTo>
                  <a:lnTo>
                    <a:pt x="1298" y="561079"/>
                  </a:lnTo>
                  <a:lnTo>
                    <a:pt x="430" y="575255"/>
                  </a:lnTo>
                  <a:lnTo>
                    <a:pt x="0" y="589218"/>
                  </a:lnTo>
                  <a:lnTo>
                    <a:pt x="235" y="602674"/>
                  </a:lnTo>
                  <a:lnTo>
                    <a:pt x="1216" y="615498"/>
                  </a:lnTo>
                  <a:lnTo>
                    <a:pt x="3197" y="627568"/>
                  </a:lnTo>
                  <a:lnTo>
                    <a:pt x="6663" y="638681"/>
                  </a:lnTo>
                  <a:lnTo>
                    <a:pt x="11739" y="648818"/>
                  </a:lnTo>
                  <a:lnTo>
                    <a:pt x="18251" y="657948"/>
                  </a:lnTo>
                  <a:lnTo>
                    <a:pt x="25910" y="665943"/>
                  </a:lnTo>
                  <a:lnTo>
                    <a:pt x="34440" y="672832"/>
                  </a:lnTo>
                  <a:lnTo>
                    <a:pt x="43928" y="678461"/>
                  </a:lnTo>
                  <a:lnTo>
                    <a:pt x="54806" y="682419"/>
                  </a:lnTo>
                  <a:lnTo>
                    <a:pt x="67190" y="684636"/>
                  </a:lnTo>
                  <a:lnTo>
                    <a:pt x="80589" y="685330"/>
                  </a:lnTo>
                  <a:lnTo>
                    <a:pt x="94122" y="684815"/>
                  </a:lnTo>
                  <a:lnTo>
                    <a:pt x="107264" y="683397"/>
                  </a:lnTo>
                  <a:lnTo>
                    <a:pt x="120020" y="681331"/>
                  </a:lnTo>
                  <a:lnTo>
                    <a:pt x="132725" y="678805"/>
                  </a:lnTo>
                  <a:lnTo>
                    <a:pt x="145605" y="675959"/>
                  </a:lnTo>
                  <a:lnTo>
                    <a:pt x="158728" y="672728"/>
                  </a:lnTo>
                  <a:lnTo>
                    <a:pt x="172086" y="668874"/>
                  </a:lnTo>
                  <a:lnTo>
                    <a:pt x="185626" y="664314"/>
                  </a:lnTo>
                  <a:lnTo>
                    <a:pt x="198975" y="659116"/>
                  </a:lnTo>
                  <a:lnTo>
                    <a:pt x="211479" y="653401"/>
                  </a:lnTo>
                  <a:lnTo>
                    <a:pt x="222853" y="647292"/>
                  </a:lnTo>
                  <a:lnTo>
                    <a:pt x="233302" y="640732"/>
                  </a:lnTo>
                  <a:lnTo>
                    <a:pt x="243320" y="633497"/>
                  </a:lnTo>
                  <a:lnTo>
                    <a:pt x="253249" y="625518"/>
                  </a:lnTo>
                  <a:lnTo>
                    <a:pt x="263242" y="616872"/>
                  </a:lnTo>
                  <a:lnTo>
                    <a:pt x="273345" y="607690"/>
                  </a:lnTo>
                  <a:lnTo>
                    <a:pt x="283552" y="598100"/>
                  </a:lnTo>
                  <a:lnTo>
                    <a:pt x="293678" y="588050"/>
                  </a:lnTo>
                  <a:lnTo>
                    <a:pt x="303398" y="577319"/>
                  </a:lnTo>
                  <a:lnTo>
                    <a:pt x="312561" y="565848"/>
                  </a:lnTo>
                  <a:lnTo>
                    <a:pt x="321188" y="554044"/>
                  </a:lnTo>
                  <a:lnTo>
                    <a:pt x="329368" y="542653"/>
                  </a:lnTo>
                  <a:lnTo>
                    <a:pt x="337201" y="532063"/>
                  </a:lnTo>
                  <a:lnTo>
                    <a:pt x="344615" y="522156"/>
                  </a:lnTo>
                  <a:lnTo>
                    <a:pt x="351375" y="512510"/>
                  </a:lnTo>
                  <a:lnTo>
                    <a:pt x="357405" y="502829"/>
                  </a:lnTo>
                  <a:lnTo>
                    <a:pt x="362778" y="492834"/>
                  </a:lnTo>
                  <a:lnTo>
                    <a:pt x="367621" y="482197"/>
                  </a:lnTo>
                  <a:lnTo>
                    <a:pt x="372060" y="470811"/>
                  </a:lnTo>
                  <a:lnTo>
                    <a:pt x="376043" y="458738"/>
                  </a:lnTo>
                  <a:lnTo>
                    <a:pt x="379346" y="446108"/>
                  </a:lnTo>
                  <a:lnTo>
                    <a:pt x="381892" y="433063"/>
                  </a:lnTo>
                  <a:lnTo>
                    <a:pt x="383433" y="419881"/>
                  </a:lnTo>
                  <a:lnTo>
                    <a:pt x="383486" y="406958"/>
                  </a:lnTo>
                  <a:lnTo>
                    <a:pt x="381915" y="394500"/>
                  </a:lnTo>
                  <a:lnTo>
                    <a:pt x="378571" y="382848"/>
                  </a:lnTo>
                  <a:lnTo>
                    <a:pt x="373128" y="372547"/>
                  </a:lnTo>
                  <a:lnTo>
                    <a:pt x="365617" y="363778"/>
                  </a:lnTo>
                  <a:lnTo>
                    <a:pt x="356506" y="356720"/>
                  </a:lnTo>
                  <a:lnTo>
                    <a:pt x="346490" y="351719"/>
                  </a:lnTo>
                  <a:lnTo>
                    <a:pt x="336056" y="348763"/>
                  </a:lnTo>
                  <a:lnTo>
                    <a:pt x="325460" y="347556"/>
                  </a:lnTo>
                  <a:lnTo>
                    <a:pt x="314821" y="347717"/>
                  </a:lnTo>
                  <a:lnTo>
                    <a:pt x="304186" y="348897"/>
                  </a:lnTo>
                  <a:lnTo>
                    <a:pt x="293570" y="350974"/>
                  </a:lnTo>
                  <a:lnTo>
                    <a:pt x="282976" y="354037"/>
                  </a:lnTo>
                  <a:lnTo>
                    <a:pt x="272399" y="358062"/>
                  </a:lnTo>
                  <a:lnTo>
                    <a:pt x="261837" y="363069"/>
                  </a:lnTo>
                  <a:lnTo>
                    <a:pt x="251285" y="369187"/>
                  </a:lnTo>
                  <a:lnTo>
                    <a:pt x="240745" y="376376"/>
                  </a:lnTo>
                  <a:lnTo>
                    <a:pt x="230378" y="384304"/>
                  </a:lnTo>
                  <a:lnTo>
                    <a:pt x="220491" y="392466"/>
                  </a:lnTo>
                  <a:lnTo>
                    <a:pt x="211210" y="400553"/>
                  </a:lnTo>
                  <a:lnTo>
                    <a:pt x="202504" y="408779"/>
                  </a:lnTo>
                  <a:lnTo>
                    <a:pt x="194270" y="417747"/>
                  </a:lnTo>
                  <a:lnTo>
                    <a:pt x="186395" y="427736"/>
                  </a:lnTo>
                  <a:lnTo>
                    <a:pt x="178785" y="438396"/>
                  </a:lnTo>
                  <a:lnTo>
                    <a:pt x="171360" y="448944"/>
                  </a:lnTo>
                  <a:lnTo>
                    <a:pt x="164065" y="458938"/>
                  </a:lnTo>
                  <a:lnTo>
                    <a:pt x="156860" y="468597"/>
                  </a:lnTo>
                  <a:lnTo>
                    <a:pt x="149715" y="478603"/>
                  </a:lnTo>
                  <a:lnTo>
                    <a:pt x="142611" y="489325"/>
                  </a:lnTo>
                  <a:lnTo>
                    <a:pt x="135536" y="500492"/>
                  </a:lnTo>
                  <a:lnTo>
                    <a:pt x="128478" y="511389"/>
                  </a:lnTo>
                  <a:lnTo>
                    <a:pt x="121444" y="521611"/>
                  </a:lnTo>
                  <a:lnTo>
                    <a:pt x="114728" y="531173"/>
                  </a:lnTo>
                  <a:lnTo>
                    <a:pt x="108266" y="541493"/>
                  </a:lnTo>
                  <a:lnTo>
                    <a:pt x="101486" y="555710"/>
                  </a:lnTo>
                  <a:lnTo>
                    <a:pt x="93307" y="5790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68549" y="3642859"/>
              <a:ext cx="3083236" cy="1063379"/>
            </a:xfrm>
            <a:custGeom>
              <a:avLst/>
              <a:gdLst/>
              <a:ahLst/>
              <a:cxnLst/>
              <a:rect l="0" t="0" r="0" b="0"/>
              <a:pathLst>
                <a:path w="3083236" h="1063379">
                  <a:moveTo>
                    <a:pt x="364197" y="231628"/>
                  </a:moveTo>
                  <a:lnTo>
                    <a:pt x="352529" y="234695"/>
                  </a:lnTo>
                  <a:lnTo>
                    <a:pt x="342040" y="238758"/>
                  </a:lnTo>
                  <a:lnTo>
                    <a:pt x="331743" y="244246"/>
                  </a:lnTo>
                  <a:lnTo>
                    <a:pt x="321614" y="250833"/>
                  </a:lnTo>
                  <a:lnTo>
                    <a:pt x="311919" y="257983"/>
                  </a:lnTo>
                  <a:lnTo>
                    <a:pt x="302783" y="265326"/>
                  </a:lnTo>
                  <a:lnTo>
                    <a:pt x="294180" y="272686"/>
                  </a:lnTo>
                  <a:lnTo>
                    <a:pt x="286018" y="279995"/>
                  </a:lnTo>
                  <a:lnTo>
                    <a:pt x="278194" y="287239"/>
                  </a:lnTo>
                  <a:lnTo>
                    <a:pt x="270618" y="294423"/>
                  </a:lnTo>
                  <a:lnTo>
                    <a:pt x="263217" y="301560"/>
                  </a:lnTo>
                  <a:lnTo>
                    <a:pt x="255933" y="308661"/>
                  </a:lnTo>
                  <a:lnTo>
                    <a:pt x="248565" y="315737"/>
                  </a:lnTo>
                  <a:lnTo>
                    <a:pt x="240779" y="322795"/>
                  </a:lnTo>
                  <a:lnTo>
                    <a:pt x="232432" y="329845"/>
                  </a:lnTo>
                  <a:lnTo>
                    <a:pt x="223707" y="337054"/>
                  </a:lnTo>
                  <a:lnTo>
                    <a:pt x="215004" y="344733"/>
                  </a:lnTo>
                  <a:lnTo>
                    <a:pt x="206558" y="353009"/>
                  </a:lnTo>
                  <a:lnTo>
                    <a:pt x="198430" y="361686"/>
                  </a:lnTo>
                  <a:lnTo>
                    <a:pt x="190593" y="370357"/>
                  </a:lnTo>
                  <a:lnTo>
                    <a:pt x="182989" y="378781"/>
                  </a:lnTo>
                  <a:lnTo>
                    <a:pt x="175560" y="386895"/>
                  </a:lnTo>
                  <a:lnTo>
                    <a:pt x="168259" y="394722"/>
                  </a:lnTo>
                  <a:lnTo>
                    <a:pt x="161046" y="402325"/>
                  </a:lnTo>
                  <a:lnTo>
                    <a:pt x="153896" y="409922"/>
                  </a:lnTo>
                  <a:lnTo>
                    <a:pt x="146789" y="417869"/>
                  </a:lnTo>
                  <a:lnTo>
                    <a:pt x="139710" y="426328"/>
                  </a:lnTo>
                  <a:lnTo>
                    <a:pt x="132651" y="435130"/>
                  </a:lnTo>
                  <a:lnTo>
                    <a:pt x="125605" y="443884"/>
                  </a:lnTo>
                  <a:lnTo>
                    <a:pt x="118572" y="452370"/>
                  </a:lnTo>
                  <a:lnTo>
                    <a:pt x="111715" y="460694"/>
                  </a:lnTo>
                  <a:lnTo>
                    <a:pt x="105336" y="469196"/>
                  </a:lnTo>
                  <a:lnTo>
                    <a:pt x="99560" y="478060"/>
                  </a:lnTo>
                  <a:lnTo>
                    <a:pt x="94190" y="487148"/>
                  </a:lnTo>
                  <a:lnTo>
                    <a:pt x="88817" y="496103"/>
                  </a:lnTo>
                  <a:lnTo>
                    <a:pt x="83204" y="504726"/>
                  </a:lnTo>
                  <a:lnTo>
                    <a:pt x="77449" y="513143"/>
                  </a:lnTo>
                  <a:lnTo>
                    <a:pt x="71886" y="521709"/>
                  </a:lnTo>
                  <a:lnTo>
                    <a:pt x="66693" y="530629"/>
                  </a:lnTo>
                  <a:lnTo>
                    <a:pt x="61731" y="540265"/>
                  </a:lnTo>
                  <a:lnTo>
                    <a:pt x="56640" y="551183"/>
                  </a:lnTo>
                  <a:lnTo>
                    <a:pt x="51214" y="563574"/>
                  </a:lnTo>
                  <a:lnTo>
                    <a:pt x="45418" y="577304"/>
                  </a:lnTo>
                  <a:lnTo>
                    <a:pt x="39294" y="592116"/>
                  </a:lnTo>
                  <a:lnTo>
                    <a:pt x="32917" y="607746"/>
                  </a:lnTo>
                  <a:lnTo>
                    <a:pt x="26515" y="623968"/>
                  </a:lnTo>
                  <a:lnTo>
                    <a:pt x="20451" y="640610"/>
                  </a:lnTo>
                  <a:lnTo>
                    <a:pt x="14899" y="657537"/>
                  </a:lnTo>
                  <a:lnTo>
                    <a:pt x="10020" y="674496"/>
                  </a:lnTo>
                  <a:lnTo>
                    <a:pt x="6041" y="691114"/>
                  </a:lnTo>
                  <a:lnTo>
                    <a:pt x="3000" y="707216"/>
                  </a:lnTo>
                  <a:lnTo>
                    <a:pt x="940" y="722640"/>
                  </a:lnTo>
                  <a:lnTo>
                    <a:pt x="0" y="737158"/>
                  </a:lnTo>
                  <a:lnTo>
                    <a:pt x="144" y="750744"/>
                  </a:lnTo>
                  <a:lnTo>
                    <a:pt x="1205" y="763683"/>
                  </a:lnTo>
                  <a:lnTo>
                    <a:pt x="2980" y="776453"/>
                  </a:lnTo>
                  <a:lnTo>
                    <a:pt x="5287" y="789342"/>
                  </a:lnTo>
                  <a:lnTo>
                    <a:pt x="8138" y="802289"/>
                  </a:lnTo>
                  <a:lnTo>
                    <a:pt x="11731" y="814989"/>
                  </a:lnTo>
                  <a:lnTo>
                    <a:pt x="16110" y="827271"/>
                  </a:lnTo>
                  <a:lnTo>
                    <a:pt x="21187" y="838958"/>
                  </a:lnTo>
                  <a:lnTo>
                    <a:pt x="26819" y="849807"/>
                  </a:lnTo>
                  <a:lnTo>
                    <a:pt x="32872" y="859773"/>
                  </a:lnTo>
                  <a:lnTo>
                    <a:pt x="39395" y="869126"/>
                  </a:lnTo>
                  <a:lnTo>
                    <a:pt x="46605" y="878335"/>
                  </a:lnTo>
                  <a:lnTo>
                    <a:pt x="54571" y="887679"/>
                  </a:lnTo>
                  <a:lnTo>
                    <a:pt x="63379" y="897094"/>
                  </a:lnTo>
                  <a:lnTo>
                    <a:pt x="73202" y="906268"/>
                  </a:lnTo>
                  <a:lnTo>
                    <a:pt x="84036" y="915034"/>
                  </a:lnTo>
                  <a:lnTo>
                    <a:pt x="95735" y="923378"/>
                  </a:lnTo>
                  <a:lnTo>
                    <a:pt x="108113" y="931361"/>
                  </a:lnTo>
                  <a:lnTo>
                    <a:pt x="120989" y="939058"/>
                  </a:lnTo>
                  <a:lnTo>
                    <a:pt x="134058" y="946380"/>
                  </a:lnTo>
                  <a:lnTo>
                    <a:pt x="146904" y="953077"/>
                  </a:lnTo>
                  <a:lnTo>
                    <a:pt x="159330" y="959065"/>
                  </a:lnTo>
                  <a:lnTo>
                    <a:pt x="171640" y="964409"/>
                  </a:lnTo>
                  <a:lnTo>
                    <a:pt x="184511" y="969234"/>
                  </a:lnTo>
                  <a:lnTo>
                    <a:pt x="198278" y="973665"/>
                  </a:lnTo>
                  <a:lnTo>
                    <a:pt x="212628" y="977812"/>
                  </a:lnTo>
                  <a:lnTo>
                    <a:pt x="226808" y="981757"/>
                  </a:lnTo>
                  <a:lnTo>
                    <a:pt x="240383" y="985563"/>
                  </a:lnTo>
                  <a:lnTo>
                    <a:pt x="253261" y="989272"/>
                  </a:lnTo>
                  <a:lnTo>
                    <a:pt x="265516" y="992916"/>
                  </a:lnTo>
                  <a:lnTo>
                    <a:pt x="277289" y="996516"/>
                  </a:lnTo>
                  <a:lnTo>
                    <a:pt x="289196" y="1000086"/>
                  </a:lnTo>
                  <a:lnTo>
                    <a:pt x="302261" y="1003636"/>
                  </a:lnTo>
                  <a:lnTo>
                    <a:pt x="316941" y="1007173"/>
                  </a:lnTo>
                  <a:lnTo>
                    <a:pt x="332702" y="1010700"/>
                  </a:lnTo>
                  <a:lnTo>
                    <a:pt x="348360" y="1014222"/>
                  </a:lnTo>
                  <a:lnTo>
                    <a:pt x="363226" y="1017735"/>
                  </a:lnTo>
                  <a:lnTo>
                    <a:pt x="377289" y="1021077"/>
                  </a:lnTo>
                  <a:lnTo>
                    <a:pt x="390947" y="1023942"/>
                  </a:lnTo>
                  <a:lnTo>
                    <a:pt x="404496" y="1026205"/>
                  </a:lnTo>
                  <a:lnTo>
                    <a:pt x="417916" y="1028064"/>
                  </a:lnTo>
                  <a:lnTo>
                    <a:pt x="430948" y="1029926"/>
                  </a:lnTo>
                  <a:lnTo>
                    <a:pt x="443477" y="1032029"/>
                  </a:lnTo>
                  <a:lnTo>
                    <a:pt x="456014" y="1034273"/>
                  </a:lnTo>
                  <a:lnTo>
                    <a:pt x="469563" y="1036326"/>
                  </a:lnTo>
                  <a:lnTo>
                    <a:pt x="484601" y="1038009"/>
                  </a:lnTo>
                  <a:lnTo>
                    <a:pt x="500786" y="1039461"/>
                  </a:lnTo>
                  <a:lnTo>
                    <a:pt x="517268" y="1041043"/>
                  </a:lnTo>
                  <a:lnTo>
                    <a:pt x="533517" y="1042954"/>
                  </a:lnTo>
                  <a:lnTo>
                    <a:pt x="549834" y="1045069"/>
                  </a:lnTo>
                  <a:lnTo>
                    <a:pt x="567140" y="1047034"/>
                  </a:lnTo>
                  <a:lnTo>
                    <a:pt x="585880" y="1048654"/>
                  </a:lnTo>
                  <a:lnTo>
                    <a:pt x="605550" y="1049893"/>
                  </a:lnTo>
                  <a:lnTo>
                    <a:pt x="625000" y="1050800"/>
                  </a:lnTo>
                  <a:lnTo>
                    <a:pt x="643581" y="1051445"/>
                  </a:lnTo>
                  <a:lnTo>
                    <a:pt x="661633" y="1051894"/>
                  </a:lnTo>
                  <a:lnTo>
                    <a:pt x="680188" y="1052203"/>
                  </a:lnTo>
                  <a:lnTo>
                    <a:pt x="699806" y="1052419"/>
                  </a:lnTo>
                  <a:lnTo>
                    <a:pt x="720083" y="1052735"/>
                  </a:lnTo>
                  <a:lnTo>
                    <a:pt x="739950" y="1053480"/>
                  </a:lnTo>
                  <a:lnTo>
                    <a:pt x="758799" y="1054793"/>
                  </a:lnTo>
                  <a:lnTo>
                    <a:pt x="776525" y="1056490"/>
                  </a:lnTo>
                  <a:lnTo>
                    <a:pt x="793263" y="1058168"/>
                  </a:lnTo>
                  <a:lnTo>
                    <a:pt x="809221" y="1059590"/>
                  </a:lnTo>
                  <a:lnTo>
                    <a:pt x="824599" y="1060696"/>
                  </a:lnTo>
                  <a:lnTo>
                    <a:pt x="839559" y="1061512"/>
                  </a:lnTo>
                  <a:lnTo>
                    <a:pt x="854227" y="1062096"/>
                  </a:lnTo>
                  <a:lnTo>
                    <a:pt x="868691" y="1062505"/>
                  </a:lnTo>
                  <a:lnTo>
                    <a:pt x="883016" y="1062787"/>
                  </a:lnTo>
                  <a:lnTo>
                    <a:pt x="897249" y="1062980"/>
                  </a:lnTo>
                  <a:lnTo>
                    <a:pt x="911416" y="1063111"/>
                  </a:lnTo>
                  <a:lnTo>
                    <a:pt x="925542" y="1063200"/>
                  </a:lnTo>
                  <a:lnTo>
                    <a:pt x="939638" y="1063259"/>
                  </a:lnTo>
                  <a:lnTo>
                    <a:pt x="953715" y="1063299"/>
                  </a:lnTo>
                  <a:lnTo>
                    <a:pt x="967779" y="1063325"/>
                  </a:lnTo>
                  <a:lnTo>
                    <a:pt x="981834" y="1063343"/>
                  </a:lnTo>
                  <a:lnTo>
                    <a:pt x="995884" y="1063356"/>
                  </a:lnTo>
                  <a:lnTo>
                    <a:pt x="1009929" y="1063363"/>
                  </a:lnTo>
                  <a:lnTo>
                    <a:pt x="1023972" y="1063369"/>
                  </a:lnTo>
                  <a:lnTo>
                    <a:pt x="1038014" y="1063372"/>
                  </a:lnTo>
                  <a:lnTo>
                    <a:pt x="1052054" y="1063374"/>
                  </a:lnTo>
                  <a:lnTo>
                    <a:pt x="1066094" y="1063376"/>
                  </a:lnTo>
                  <a:lnTo>
                    <a:pt x="1080132" y="1063377"/>
                  </a:lnTo>
                  <a:lnTo>
                    <a:pt x="1094171" y="1063378"/>
                  </a:lnTo>
                  <a:lnTo>
                    <a:pt x="1108210" y="1063373"/>
                  </a:lnTo>
                  <a:lnTo>
                    <a:pt x="1122248" y="1063201"/>
                  </a:lnTo>
                  <a:lnTo>
                    <a:pt x="1136286" y="1062553"/>
                  </a:lnTo>
                  <a:lnTo>
                    <a:pt x="1150328" y="1061305"/>
                  </a:lnTo>
                  <a:lnTo>
                    <a:pt x="1164540" y="1059652"/>
                  </a:lnTo>
                  <a:lnTo>
                    <a:pt x="1179227" y="1058004"/>
                  </a:lnTo>
                  <a:lnTo>
                    <a:pt x="1194513" y="1056601"/>
                  </a:lnTo>
                  <a:lnTo>
                    <a:pt x="1210204" y="1055508"/>
                  </a:lnTo>
                  <a:lnTo>
                    <a:pt x="1225890" y="1054700"/>
                  </a:lnTo>
                  <a:lnTo>
                    <a:pt x="1241345" y="1054122"/>
                  </a:lnTo>
                  <a:lnTo>
                    <a:pt x="1256994" y="1053717"/>
                  </a:lnTo>
                  <a:lnTo>
                    <a:pt x="1273785" y="1053437"/>
                  </a:lnTo>
                  <a:lnTo>
                    <a:pt x="1292147" y="1053246"/>
                  </a:lnTo>
                  <a:lnTo>
                    <a:pt x="1311548" y="1053116"/>
                  </a:lnTo>
                  <a:lnTo>
                    <a:pt x="1330810" y="1053029"/>
                  </a:lnTo>
                  <a:lnTo>
                    <a:pt x="1349247" y="1052966"/>
                  </a:lnTo>
                  <a:lnTo>
                    <a:pt x="1366694" y="1052753"/>
                  </a:lnTo>
                  <a:lnTo>
                    <a:pt x="1383243" y="1052079"/>
                  </a:lnTo>
                  <a:lnTo>
                    <a:pt x="1399079" y="1050812"/>
                  </a:lnTo>
                  <a:lnTo>
                    <a:pt x="1414544" y="1049148"/>
                  </a:lnTo>
                  <a:lnTo>
                    <a:pt x="1430096" y="1047491"/>
                  </a:lnTo>
                  <a:lnTo>
                    <a:pt x="1445973" y="1046078"/>
                  </a:lnTo>
                  <a:lnTo>
                    <a:pt x="1462065" y="1044809"/>
                  </a:lnTo>
                  <a:lnTo>
                    <a:pt x="1478022" y="1043351"/>
                  </a:lnTo>
                  <a:lnTo>
                    <a:pt x="1493645" y="1041522"/>
                  </a:lnTo>
                  <a:lnTo>
                    <a:pt x="1508899" y="1039464"/>
                  </a:lnTo>
                  <a:lnTo>
                    <a:pt x="1523827" y="1037535"/>
                  </a:lnTo>
                  <a:lnTo>
                    <a:pt x="1538498" y="1035937"/>
                  </a:lnTo>
                  <a:lnTo>
                    <a:pt x="1552977" y="1034541"/>
                  </a:lnTo>
                  <a:lnTo>
                    <a:pt x="1567319" y="1032997"/>
                  </a:lnTo>
                  <a:lnTo>
                    <a:pt x="1581568" y="1031111"/>
                  </a:lnTo>
                  <a:lnTo>
                    <a:pt x="1595920" y="1029013"/>
                  </a:lnTo>
                  <a:lnTo>
                    <a:pt x="1610701" y="1027059"/>
                  </a:lnTo>
                  <a:lnTo>
                    <a:pt x="1626051" y="1025447"/>
                  </a:lnTo>
                  <a:lnTo>
                    <a:pt x="1641785" y="1024213"/>
                  </a:lnTo>
                  <a:lnTo>
                    <a:pt x="1657500" y="1023309"/>
                  </a:lnTo>
                  <a:lnTo>
                    <a:pt x="1672960" y="1022667"/>
                  </a:lnTo>
                  <a:lnTo>
                    <a:pt x="1688104" y="1022219"/>
                  </a:lnTo>
                  <a:lnTo>
                    <a:pt x="1702958" y="1021911"/>
                  </a:lnTo>
                  <a:lnTo>
                    <a:pt x="1717581" y="1021700"/>
                  </a:lnTo>
                  <a:lnTo>
                    <a:pt x="1732027" y="1021557"/>
                  </a:lnTo>
                  <a:lnTo>
                    <a:pt x="1746347" y="1021461"/>
                  </a:lnTo>
                  <a:lnTo>
                    <a:pt x="1760578" y="1021391"/>
                  </a:lnTo>
                  <a:lnTo>
                    <a:pt x="1774747" y="1021176"/>
                  </a:lnTo>
                  <a:lnTo>
                    <a:pt x="1788874" y="1020498"/>
                  </a:lnTo>
                  <a:lnTo>
                    <a:pt x="1802972" y="1019230"/>
                  </a:lnTo>
                  <a:lnTo>
                    <a:pt x="1817049" y="1017565"/>
                  </a:lnTo>
                  <a:lnTo>
                    <a:pt x="1831114" y="1015908"/>
                  </a:lnTo>
                  <a:lnTo>
                    <a:pt x="1845169" y="1014498"/>
                  </a:lnTo>
                  <a:lnTo>
                    <a:pt x="1859219" y="1013402"/>
                  </a:lnTo>
                  <a:lnTo>
                    <a:pt x="1873265" y="1012591"/>
                  </a:lnTo>
                  <a:lnTo>
                    <a:pt x="1887308" y="1012007"/>
                  </a:lnTo>
                  <a:lnTo>
                    <a:pt x="1901350" y="1011428"/>
                  </a:lnTo>
                  <a:lnTo>
                    <a:pt x="1915390" y="1010499"/>
                  </a:lnTo>
                  <a:lnTo>
                    <a:pt x="1929430" y="1009055"/>
                  </a:lnTo>
                  <a:lnTo>
                    <a:pt x="1943468" y="1007099"/>
                  </a:lnTo>
                  <a:lnTo>
                    <a:pt x="1957507" y="1004715"/>
                  </a:lnTo>
                  <a:lnTo>
                    <a:pt x="1971559" y="1002000"/>
                  </a:lnTo>
                  <a:lnTo>
                    <a:pt x="1986116" y="999042"/>
                  </a:lnTo>
                  <a:lnTo>
                    <a:pt x="2002101" y="995910"/>
                  </a:lnTo>
                  <a:lnTo>
                    <a:pt x="2019884" y="992658"/>
                  </a:lnTo>
                  <a:lnTo>
                    <a:pt x="2038881" y="989323"/>
                  </a:lnTo>
                  <a:lnTo>
                    <a:pt x="2057863" y="985931"/>
                  </a:lnTo>
                  <a:lnTo>
                    <a:pt x="2076109" y="982500"/>
                  </a:lnTo>
                  <a:lnTo>
                    <a:pt x="2093426" y="979044"/>
                  </a:lnTo>
                  <a:lnTo>
                    <a:pt x="2109889" y="975570"/>
                  </a:lnTo>
                  <a:lnTo>
                    <a:pt x="2125660" y="972089"/>
                  </a:lnTo>
                  <a:lnTo>
                    <a:pt x="2140913" y="968768"/>
                  </a:lnTo>
                  <a:lnTo>
                    <a:pt x="2155790" y="965917"/>
                  </a:lnTo>
                  <a:lnTo>
                    <a:pt x="2170401" y="963664"/>
                  </a:lnTo>
                  <a:lnTo>
                    <a:pt x="2184829" y="961812"/>
                  </a:lnTo>
                  <a:lnTo>
                    <a:pt x="2199130" y="959954"/>
                  </a:lnTo>
                  <a:lnTo>
                    <a:pt x="2213345" y="957849"/>
                  </a:lnTo>
                  <a:lnTo>
                    <a:pt x="2227501" y="955434"/>
                  </a:lnTo>
                  <a:lnTo>
                    <a:pt x="2241618" y="952733"/>
                  </a:lnTo>
                  <a:lnTo>
                    <a:pt x="2255705" y="949802"/>
                  </a:lnTo>
                  <a:lnTo>
                    <a:pt x="2269606" y="946698"/>
                  </a:lnTo>
                  <a:lnTo>
                    <a:pt x="2283020" y="943468"/>
                  </a:lnTo>
                  <a:lnTo>
                    <a:pt x="2295825" y="940155"/>
                  </a:lnTo>
                  <a:lnTo>
                    <a:pt x="2308221" y="936947"/>
                  </a:lnTo>
                  <a:lnTo>
                    <a:pt x="2320617" y="934174"/>
                  </a:lnTo>
                  <a:lnTo>
                    <a:pt x="2333259" y="931972"/>
                  </a:lnTo>
                  <a:lnTo>
                    <a:pt x="2346207" y="930155"/>
                  </a:lnTo>
                  <a:lnTo>
                    <a:pt x="2359438" y="928320"/>
                  </a:lnTo>
                  <a:lnTo>
                    <a:pt x="2372908" y="926232"/>
                  </a:lnTo>
                  <a:lnTo>
                    <a:pt x="2386888" y="923827"/>
                  </a:lnTo>
                  <a:lnTo>
                    <a:pt x="2401944" y="921133"/>
                  </a:lnTo>
                  <a:lnTo>
                    <a:pt x="2418284" y="918207"/>
                  </a:lnTo>
                  <a:lnTo>
                    <a:pt x="2435325" y="915106"/>
                  </a:lnTo>
                  <a:lnTo>
                    <a:pt x="2451923" y="911879"/>
                  </a:lnTo>
                  <a:lnTo>
                    <a:pt x="2467468" y="908562"/>
                  </a:lnTo>
                  <a:lnTo>
                    <a:pt x="2482346" y="905183"/>
                  </a:lnTo>
                  <a:lnTo>
                    <a:pt x="2497621" y="901762"/>
                  </a:lnTo>
                  <a:lnTo>
                    <a:pt x="2513889" y="898312"/>
                  </a:lnTo>
                  <a:lnTo>
                    <a:pt x="2530764" y="894843"/>
                  </a:lnTo>
                  <a:lnTo>
                    <a:pt x="2547193" y="891360"/>
                  </a:lnTo>
                  <a:lnTo>
                    <a:pt x="2562582" y="887868"/>
                  </a:lnTo>
                  <a:lnTo>
                    <a:pt x="2576831" y="884370"/>
                  </a:lnTo>
                  <a:lnTo>
                    <a:pt x="2590083" y="880869"/>
                  </a:lnTo>
                  <a:lnTo>
                    <a:pt x="2602556" y="877365"/>
                  </a:lnTo>
                  <a:lnTo>
                    <a:pt x="2614779" y="873859"/>
                  </a:lnTo>
                  <a:lnTo>
                    <a:pt x="2627533" y="870351"/>
                  </a:lnTo>
                  <a:lnTo>
                    <a:pt x="2641192" y="866844"/>
                  </a:lnTo>
                  <a:lnTo>
                    <a:pt x="2655456" y="863336"/>
                  </a:lnTo>
                  <a:lnTo>
                    <a:pt x="2669571" y="859827"/>
                  </a:lnTo>
                  <a:lnTo>
                    <a:pt x="2683099" y="856313"/>
                  </a:lnTo>
                  <a:lnTo>
                    <a:pt x="2695943" y="852631"/>
                  </a:lnTo>
                  <a:lnTo>
                    <a:pt x="2708176" y="848473"/>
                  </a:lnTo>
                  <a:lnTo>
                    <a:pt x="2719929" y="843710"/>
                  </a:lnTo>
                  <a:lnTo>
                    <a:pt x="2731651" y="838376"/>
                  </a:lnTo>
                  <a:lnTo>
                    <a:pt x="2744062" y="832570"/>
                  </a:lnTo>
                  <a:lnTo>
                    <a:pt x="2757487" y="826409"/>
                  </a:lnTo>
                  <a:lnTo>
                    <a:pt x="2771592" y="820154"/>
                  </a:lnTo>
                  <a:lnTo>
                    <a:pt x="2785601" y="814188"/>
                  </a:lnTo>
                  <a:lnTo>
                    <a:pt x="2799063" y="808693"/>
                  </a:lnTo>
                  <a:lnTo>
                    <a:pt x="2812032" y="803514"/>
                  </a:lnTo>
                  <a:lnTo>
                    <a:pt x="2824881" y="798269"/>
                  </a:lnTo>
                  <a:lnTo>
                    <a:pt x="2837855" y="792736"/>
                  </a:lnTo>
                  <a:lnTo>
                    <a:pt x="2851044" y="786867"/>
                  </a:lnTo>
                  <a:lnTo>
                    <a:pt x="2864445" y="780693"/>
                  </a:lnTo>
                  <a:lnTo>
                    <a:pt x="2878018" y="774273"/>
                  </a:lnTo>
                  <a:lnTo>
                    <a:pt x="2891558" y="767503"/>
                  </a:lnTo>
                  <a:lnTo>
                    <a:pt x="2904724" y="760126"/>
                  </a:lnTo>
                  <a:lnTo>
                    <a:pt x="2917354" y="752052"/>
                  </a:lnTo>
                  <a:lnTo>
                    <a:pt x="2929462" y="743343"/>
                  </a:lnTo>
                  <a:lnTo>
                    <a:pt x="2941132" y="734118"/>
                  </a:lnTo>
                  <a:lnTo>
                    <a:pt x="2952462" y="724510"/>
                  </a:lnTo>
                  <a:lnTo>
                    <a:pt x="2963377" y="714786"/>
                  </a:lnTo>
                  <a:lnTo>
                    <a:pt x="2973640" y="705338"/>
                  </a:lnTo>
                  <a:lnTo>
                    <a:pt x="2983176" y="696357"/>
                  </a:lnTo>
                  <a:lnTo>
                    <a:pt x="2992056" y="687853"/>
                  </a:lnTo>
                  <a:lnTo>
                    <a:pt x="3000407" y="679755"/>
                  </a:lnTo>
                  <a:lnTo>
                    <a:pt x="3008359" y="671967"/>
                  </a:lnTo>
                  <a:lnTo>
                    <a:pt x="3016022" y="664244"/>
                  </a:lnTo>
                  <a:lnTo>
                    <a:pt x="3023483" y="656212"/>
                  </a:lnTo>
                  <a:lnTo>
                    <a:pt x="3030797" y="647691"/>
                  </a:lnTo>
                  <a:lnTo>
                    <a:pt x="3037846" y="638679"/>
                  </a:lnTo>
                  <a:lnTo>
                    <a:pt x="3044353" y="629250"/>
                  </a:lnTo>
                  <a:lnTo>
                    <a:pt x="3050210" y="619499"/>
                  </a:lnTo>
                  <a:lnTo>
                    <a:pt x="3055463" y="609510"/>
                  </a:lnTo>
                  <a:lnTo>
                    <a:pt x="3060227" y="599352"/>
                  </a:lnTo>
                  <a:lnTo>
                    <a:pt x="3064618" y="589072"/>
                  </a:lnTo>
                  <a:lnTo>
                    <a:pt x="3068737" y="578541"/>
                  </a:lnTo>
                  <a:lnTo>
                    <a:pt x="3072663" y="567480"/>
                  </a:lnTo>
                  <a:lnTo>
                    <a:pt x="3076447" y="555775"/>
                  </a:lnTo>
                  <a:lnTo>
                    <a:pt x="3079803" y="543473"/>
                  </a:lnTo>
                  <a:lnTo>
                    <a:pt x="3082145" y="530683"/>
                  </a:lnTo>
                  <a:lnTo>
                    <a:pt x="3083235" y="517522"/>
                  </a:lnTo>
                  <a:lnTo>
                    <a:pt x="3083152" y="504090"/>
                  </a:lnTo>
                  <a:lnTo>
                    <a:pt x="3082107" y="490468"/>
                  </a:lnTo>
                  <a:lnTo>
                    <a:pt x="3080331" y="476717"/>
                  </a:lnTo>
                  <a:lnTo>
                    <a:pt x="3078021" y="463043"/>
                  </a:lnTo>
                  <a:lnTo>
                    <a:pt x="3075333" y="449781"/>
                  </a:lnTo>
                  <a:lnTo>
                    <a:pt x="3072382" y="437079"/>
                  </a:lnTo>
                  <a:lnTo>
                    <a:pt x="3069249" y="424751"/>
                  </a:lnTo>
                  <a:lnTo>
                    <a:pt x="3065994" y="412400"/>
                  </a:lnTo>
                  <a:lnTo>
                    <a:pt x="3062651" y="399795"/>
                  </a:lnTo>
                  <a:lnTo>
                    <a:pt x="3059083" y="387040"/>
                  </a:lnTo>
                  <a:lnTo>
                    <a:pt x="3055003" y="374470"/>
                  </a:lnTo>
                  <a:lnTo>
                    <a:pt x="3050292" y="362276"/>
                  </a:lnTo>
                  <a:lnTo>
                    <a:pt x="3044990" y="350646"/>
                  </a:lnTo>
                  <a:lnTo>
                    <a:pt x="3039207" y="339836"/>
                  </a:lnTo>
                  <a:lnTo>
                    <a:pt x="3033057" y="329896"/>
                  </a:lnTo>
                  <a:lnTo>
                    <a:pt x="3026640" y="320561"/>
                  </a:lnTo>
                  <a:lnTo>
                    <a:pt x="3020032" y="311363"/>
                  </a:lnTo>
                  <a:lnTo>
                    <a:pt x="3013289" y="302023"/>
                  </a:lnTo>
                  <a:lnTo>
                    <a:pt x="3006286" y="292440"/>
                  </a:lnTo>
                  <a:lnTo>
                    <a:pt x="2998747" y="282621"/>
                  </a:lnTo>
                  <a:lnTo>
                    <a:pt x="2990560" y="272609"/>
                  </a:lnTo>
                  <a:lnTo>
                    <a:pt x="2981772" y="262614"/>
                  </a:lnTo>
                  <a:lnTo>
                    <a:pt x="2972496" y="252983"/>
                  </a:lnTo>
                  <a:lnTo>
                    <a:pt x="2962846" y="243879"/>
                  </a:lnTo>
                  <a:lnTo>
                    <a:pt x="2952925" y="235293"/>
                  </a:lnTo>
                  <a:lnTo>
                    <a:pt x="2942814" y="227140"/>
                  </a:lnTo>
                  <a:lnTo>
                    <a:pt x="2932572" y="219320"/>
                  </a:lnTo>
                  <a:lnTo>
                    <a:pt x="2922408" y="211746"/>
                  </a:lnTo>
                  <a:lnTo>
                    <a:pt x="2912657" y="204345"/>
                  </a:lnTo>
                  <a:lnTo>
                    <a:pt x="2903459" y="197067"/>
                  </a:lnTo>
                  <a:lnTo>
                    <a:pt x="2894469" y="189872"/>
                  </a:lnTo>
                  <a:lnTo>
                    <a:pt x="2884979" y="182735"/>
                  </a:lnTo>
                  <a:lnTo>
                    <a:pt x="2874627" y="175636"/>
                  </a:lnTo>
                  <a:lnTo>
                    <a:pt x="2863383" y="168564"/>
                  </a:lnTo>
                  <a:lnTo>
                    <a:pt x="2851377" y="161509"/>
                  </a:lnTo>
                  <a:lnTo>
                    <a:pt x="2838784" y="154471"/>
                  </a:lnTo>
                  <a:lnTo>
                    <a:pt x="2825919" y="147609"/>
                  </a:lnTo>
                  <a:lnTo>
                    <a:pt x="2813218" y="141228"/>
                  </a:lnTo>
                  <a:lnTo>
                    <a:pt x="2800892" y="135450"/>
                  </a:lnTo>
                  <a:lnTo>
                    <a:pt x="2788652" y="130079"/>
                  </a:lnTo>
                  <a:lnTo>
                    <a:pt x="2775828" y="124705"/>
                  </a:lnTo>
                  <a:lnTo>
                    <a:pt x="2762078" y="119091"/>
                  </a:lnTo>
                  <a:lnTo>
                    <a:pt x="2747232" y="113337"/>
                  </a:lnTo>
                  <a:lnTo>
                    <a:pt x="2731122" y="107773"/>
                  </a:lnTo>
                  <a:lnTo>
                    <a:pt x="2713797" y="102585"/>
                  </a:lnTo>
                  <a:lnTo>
                    <a:pt x="2695448" y="97796"/>
                  </a:lnTo>
                  <a:lnTo>
                    <a:pt x="2676307" y="93353"/>
                  </a:lnTo>
                  <a:lnTo>
                    <a:pt x="2656592" y="89186"/>
                  </a:lnTo>
                  <a:lnTo>
                    <a:pt x="2636797" y="85387"/>
                  </a:lnTo>
                  <a:lnTo>
                    <a:pt x="2617660" y="82208"/>
                  </a:lnTo>
                  <a:lnTo>
                    <a:pt x="2599531" y="79731"/>
                  </a:lnTo>
                  <a:lnTo>
                    <a:pt x="2582411" y="77727"/>
                  </a:lnTo>
                  <a:lnTo>
                    <a:pt x="2566138" y="75767"/>
                  </a:lnTo>
                  <a:lnTo>
                    <a:pt x="2550522" y="73599"/>
                  </a:lnTo>
                  <a:lnTo>
                    <a:pt x="2535388" y="71310"/>
                  </a:lnTo>
                  <a:lnTo>
                    <a:pt x="2520597" y="69227"/>
                  </a:lnTo>
                  <a:lnTo>
                    <a:pt x="2506052" y="67524"/>
                  </a:lnTo>
                  <a:lnTo>
                    <a:pt x="2491840" y="66059"/>
                  </a:lnTo>
                  <a:lnTo>
                    <a:pt x="2478216" y="64468"/>
                  </a:lnTo>
                  <a:lnTo>
                    <a:pt x="2465271" y="62547"/>
                  </a:lnTo>
                  <a:lnTo>
                    <a:pt x="2452780" y="60256"/>
                  </a:lnTo>
                  <a:lnTo>
                    <a:pt x="2440319" y="57639"/>
                  </a:lnTo>
                  <a:lnTo>
                    <a:pt x="2427632" y="54769"/>
                  </a:lnTo>
                  <a:lnTo>
                    <a:pt x="2414482" y="51876"/>
                  </a:lnTo>
                  <a:lnTo>
                    <a:pt x="2400582" y="49321"/>
                  </a:lnTo>
                  <a:lnTo>
                    <a:pt x="2385860" y="47273"/>
                  </a:lnTo>
                  <a:lnTo>
                    <a:pt x="2370564" y="45730"/>
                  </a:lnTo>
                  <a:lnTo>
                    <a:pt x="2355151" y="44613"/>
                  </a:lnTo>
                  <a:lnTo>
                    <a:pt x="2339898" y="43818"/>
                  </a:lnTo>
                  <a:lnTo>
                    <a:pt x="2324894" y="43098"/>
                  </a:lnTo>
                  <a:lnTo>
                    <a:pt x="2310134" y="42073"/>
                  </a:lnTo>
                  <a:lnTo>
                    <a:pt x="2295576" y="40568"/>
                  </a:lnTo>
                  <a:lnTo>
                    <a:pt x="2281173" y="38742"/>
                  </a:lnTo>
                  <a:lnTo>
                    <a:pt x="2266880" y="36977"/>
                  </a:lnTo>
                  <a:lnTo>
                    <a:pt x="2252664" y="35496"/>
                  </a:lnTo>
                  <a:lnTo>
                    <a:pt x="2238335" y="34350"/>
                  </a:lnTo>
                  <a:lnTo>
                    <a:pt x="2223568" y="33507"/>
                  </a:lnTo>
                  <a:lnTo>
                    <a:pt x="2208224" y="32901"/>
                  </a:lnTo>
                  <a:lnTo>
                    <a:pt x="2192324" y="32307"/>
                  </a:lnTo>
                  <a:lnTo>
                    <a:pt x="2175966" y="31369"/>
                  </a:lnTo>
                  <a:lnTo>
                    <a:pt x="2159255" y="29922"/>
                  </a:lnTo>
                  <a:lnTo>
                    <a:pt x="2142287" y="28135"/>
                  </a:lnTo>
                  <a:lnTo>
                    <a:pt x="2125139" y="26396"/>
                  </a:lnTo>
                  <a:lnTo>
                    <a:pt x="2107861" y="24927"/>
                  </a:lnTo>
                  <a:lnTo>
                    <a:pt x="2090497" y="23621"/>
                  </a:lnTo>
                  <a:lnTo>
                    <a:pt x="2073072" y="22137"/>
                  </a:lnTo>
                  <a:lnTo>
                    <a:pt x="2055607" y="20292"/>
                  </a:lnTo>
                  <a:lnTo>
                    <a:pt x="2038115" y="18222"/>
                  </a:lnTo>
                  <a:lnTo>
                    <a:pt x="2020606" y="16286"/>
                  </a:lnTo>
                  <a:lnTo>
                    <a:pt x="2003083" y="14687"/>
                  </a:lnTo>
                  <a:lnTo>
                    <a:pt x="1985551" y="13460"/>
                  </a:lnTo>
                  <a:lnTo>
                    <a:pt x="1968016" y="12562"/>
                  </a:lnTo>
                  <a:lnTo>
                    <a:pt x="1950476" y="11919"/>
                  </a:lnTo>
                  <a:lnTo>
                    <a:pt x="1932933" y="11300"/>
                  </a:lnTo>
                  <a:lnTo>
                    <a:pt x="1915389" y="10346"/>
                  </a:lnTo>
                  <a:lnTo>
                    <a:pt x="1897843" y="8888"/>
                  </a:lnTo>
                  <a:lnTo>
                    <a:pt x="1880297" y="7093"/>
                  </a:lnTo>
                  <a:lnTo>
                    <a:pt x="1862751" y="5349"/>
                  </a:lnTo>
                  <a:lnTo>
                    <a:pt x="1845200" y="3882"/>
                  </a:lnTo>
                  <a:lnTo>
                    <a:pt x="1827479" y="2745"/>
                  </a:lnTo>
                  <a:lnTo>
                    <a:pt x="1809284" y="1909"/>
                  </a:lnTo>
                  <a:lnTo>
                    <a:pt x="1790489" y="1311"/>
                  </a:lnTo>
                  <a:lnTo>
                    <a:pt x="1771289" y="893"/>
                  </a:lnTo>
                  <a:lnTo>
                    <a:pt x="1752093" y="605"/>
                  </a:lnTo>
                  <a:lnTo>
                    <a:pt x="1733138" y="408"/>
                  </a:lnTo>
                  <a:lnTo>
                    <a:pt x="1714324" y="275"/>
                  </a:lnTo>
                  <a:lnTo>
                    <a:pt x="1695321" y="184"/>
                  </a:lnTo>
                  <a:lnTo>
                    <a:pt x="1675942" y="124"/>
                  </a:lnTo>
                  <a:lnTo>
                    <a:pt x="1656163" y="83"/>
                  </a:lnTo>
                  <a:lnTo>
                    <a:pt x="1636041" y="56"/>
                  </a:lnTo>
                  <a:lnTo>
                    <a:pt x="1615645" y="38"/>
                  </a:lnTo>
                  <a:lnTo>
                    <a:pt x="1595051" y="25"/>
                  </a:lnTo>
                  <a:lnTo>
                    <a:pt x="1574311" y="17"/>
                  </a:lnTo>
                  <a:lnTo>
                    <a:pt x="1553471" y="12"/>
                  </a:lnTo>
                  <a:lnTo>
                    <a:pt x="1532560" y="8"/>
                  </a:lnTo>
                  <a:lnTo>
                    <a:pt x="1511602" y="5"/>
                  </a:lnTo>
                  <a:lnTo>
                    <a:pt x="1490611" y="3"/>
                  </a:lnTo>
                  <a:lnTo>
                    <a:pt x="1469599" y="2"/>
                  </a:lnTo>
                  <a:lnTo>
                    <a:pt x="1448572" y="1"/>
                  </a:lnTo>
                  <a:lnTo>
                    <a:pt x="1427535" y="1"/>
                  </a:lnTo>
                  <a:lnTo>
                    <a:pt x="1406491" y="1"/>
                  </a:lnTo>
                  <a:lnTo>
                    <a:pt x="1385444" y="0"/>
                  </a:lnTo>
                  <a:lnTo>
                    <a:pt x="1364392" y="0"/>
                  </a:lnTo>
                  <a:lnTo>
                    <a:pt x="1343338" y="0"/>
                  </a:lnTo>
                  <a:lnTo>
                    <a:pt x="1322284" y="0"/>
                  </a:lnTo>
                  <a:lnTo>
                    <a:pt x="1301229" y="0"/>
                  </a:lnTo>
                  <a:lnTo>
                    <a:pt x="1280173" y="0"/>
                  </a:lnTo>
                  <a:lnTo>
                    <a:pt x="1259118" y="0"/>
                  </a:lnTo>
                  <a:lnTo>
                    <a:pt x="1238061" y="5"/>
                  </a:lnTo>
                  <a:lnTo>
                    <a:pt x="1217004" y="178"/>
                  </a:lnTo>
                  <a:lnTo>
                    <a:pt x="1195947" y="827"/>
                  </a:lnTo>
                  <a:lnTo>
                    <a:pt x="1174891" y="2075"/>
                  </a:lnTo>
                  <a:lnTo>
                    <a:pt x="1153834" y="3728"/>
                  </a:lnTo>
                  <a:lnTo>
                    <a:pt x="1132777" y="5376"/>
                  </a:lnTo>
                  <a:lnTo>
                    <a:pt x="1111725" y="6784"/>
                  </a:lnTo>
                  <a:lnTo>
                    <a:pt x="1090841" y="8049"/>
                  </a:lnTo>
                  <a:lnTo>
                    <a:pt x="1070432" y="9505"/>
                  </a:lnTo>
                  <a:lnTo>
                    <a:pt x="1050624" y="11336"/>
                  </a:lnTo>
                  <a:lnTo>
                    <a:pt x="1031219" y="13567"/>
                  </a:lnTo>
                  <a:lnTo>
                    <a:pt x="1011811" y="16143"/>
                  </a:lnTo>
                  <a:lnTo>
                    <a:pt x="992156" y="18990"/>
                  </a:lnTo>
                  <a:lnTo>
                    <a:pt x="972192" y="22038"/>
                  </a:lnTo>
                  <a:lnTo>
                    <a:pt x="951943" y="25231"/>
                  </a:lnTo>
                  <a:lnTo>
                    <a:pt x="931464" y="28519"/>
                  </a:lnTo>
                  <a:lnTo>
                    <a:pt x="910812" y="31709"/>
                  </a:lnTo>
                  <a:lnTo>
                    <a:pt x="890035" y="34471"/>
                  </a:lnTo>
                  <a:lnTo>
                    <a:pt x="869164" y="36670"/>
                  </a:lnTo>
                  <a:lnTo>
                    <a:pt x="848064" y="38656"/>
                  </a:lnTo>
                  <a:lnTo>
                    <a:pt x="826447" y="41135"/>
                  </a:lnTo>
                  <a:lnTo>
                    <a:pt x="804200" y="44470"/>
                  </a:lnTo>
                  <a:lnTo>
                    <a:pt x="781530" y="48527"/>
                  </a:lnTo>
                  <a:lnTo>
                    <a:pt x="758851" y="52867"/>
                  </a:lnTo>
                  <a:lnTo>
                    <a:pt x="736409" y="57200"/>
                  </a:lnTo>
                  <a:lnTo>
                    <a:pt x="714271" y="61566"/>
                  </a:lnTo>
                  <a:lnTo>
                    <a:pt x="692415" y="66249"/>
                  </a:lnTo>
                  <a:lnTo>
                    <a:pt x="670780" y="71398"/>
                  </a:lnTo>
                  <a:lnTo>
                    <a:pt x="649149" y="77007"/>
                  </a:lnTo>
                  <a:lnTo>
                    <a:pt x="627166" y="83004"/>
                  </a:lnTo>
                  <a:lnTo>
                    <a:pt x="604671" y="89301"/>
                  </a:lnTo>
                  <a:lnTo>
                    <a:pt x="581833" y="95818"/>
                  </a:lnTo>
                  <a:lnTo>
                    <a:pt x="559040" y="102493"/>
                  </a:lnTo>
                  <a:lnTo>
                    <a:pt x="536522" y="109273"/>
                  </a:lnTo>
                  <a:lnTo>
                    <a:pt x="514333" y="115961"/>
                  </a:lnTo>
                  <a:lnTo>
                    <a:pt x="492441" y="122225"/>
                  </a:lnTo>
                  <a:lnTo>
                    <a:pt x="470785" y="127924"/>
                  </a:lnTo>
                  <a:lnTo>
                    <a:pt x="449138" y="133241"/>
                  </a:lnTo>
                  <a:lnTo>
                    <a:pt x="427145" y="138580"/>
                  </a:lnTo>
                  <a:lnTo>
                    <a:pt x="404648" y="144179"/>
                  </a:lnTo>
                  <a:lnTo>
                    <a:pt x="381977" y="150264"/>
                  </a:lnTo>
                  <a:lnTo>
                    <a:pt x="359831" y="157114"/>
                  </a:lnTo>
                  <a:lnTo>
                    <a:pt x="338559" y="164797"/>
                  </a:lnTo>
                  <a:lnTo>
                    <a:pt x="318021" y="173059"/>
                  </a:lnTo>
                  <a:lnTo>
                    <a:pt x="297777" y="181444"/>
                  </a:lnTo>
                  <a:lnTo>
                    <a:pt x="277527" y="189673"/>
                  </a:lnTo>
                  <a:lnTo>
                    <a:pt x="257146" y="197654"/>
                  </a:lnTo>
                  <a:lnTo>
                    <a:pt x="236609" y="205392"/>
                  </a:lnTo>
                  <a:lnTo>
                    <a:pt x="215929" y="212934"/>
                  </a:lnTo>
                  <a:lnTo>
                    <a:pt x="194971" y="220491"/>
                  </a:lnTo>
                  <a:lnTo>
                    <a:pt x="173454" y="228411"/>
                  </a:lnTo>
                  <a:lnTo>
                    <a:pt x="151307" y="236842"/>
                  </a:lnTo>
                  <a:lnTo>
                    <a:pt x="129642" y="245319"/>
                  </a:lnTo>
                  <a:lnTo>
                    <a:pt x="108535" y="253689"/>
                  </a:lnTo>
                  <a:lnTo>
                    <a:pt x="86133" y="262687"/>
                  </a:lnTo>
                  <a:lnTo>
                    <a:pt x="58870" y="2737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63865" y="311236"/>
            <a:ext cx="2439173" cy="970620"/>
            <a:chOff x="163865" y="311236"/>
            <a:chExt cx="2439173" cy="970620"/>
          </a:xfrm>
        </p:grpSpPr>
        <p:pic>
          <p:nvPicPr>
            <p:cNvPr id="2" name="Picture 1" descr="NBK-2592-14db1e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865" y="311236"/>
              <a:ext cx="544044" cy="952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592-14db216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6137" y="1105163"/>
              <a:ext cx="139700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592-14db254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2918" y="399753"/>
              <a:ext cx="417876" cy="88210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592-14db29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63132" y="441867"/>
              <a:ext cx="587275" cy="811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592-14db2b2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05411" y="641909"/>
              <a:ext cx="297627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" name="Group 12"/>
          <p:cNvGrpSpPr/>
          <p:nvPr/>
        </p:nvGrpSpPr>
        <p:grpSpPr>
          <a:xfrm>
            <a:off x="2716023" y="357639"/>
            <a:ext cx="1803202" cy="874523"/>
            <a:chOff x="2716023" y="357639"/>
            <a:chExt cx="1803202" cy="874523"/>
          </a:xfrm>
        </p:grpSpPr>
        <p:pic>
          <p:nvPicPr>
            <p:cNvPr id="8" name="Picture 7" descr="NBK-2592-14db2f0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6023" y="357639"/>
              <a:ext cx="552658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592-14db31f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7733" y="957764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592-14db33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9857" y="404818"/>
              <a:ext cx="394430" cy="6378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592-14db35d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5215" y="409215"/>
              <a:ext cx="376903" cy="6120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592-14db38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42731" y="410282"/>
              <a:ext cx="176494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14" name="Straight Connector 13"/>
          <p:cNvCxnSpPr/>
          <p:nvPr/>
        </p:nvCxnSpPr>
        <p:spPr>
          <a:xfrm>
            <a:off x="4622010" y="52642"/>
            <a:ext cx="0" cy="64223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/>
          <p:cNvGrpSpPr/>
          <p:nvPr/>
        </p:nvGrpSpPr>
        <p:grpSpPr>
          <a:xfrm>
            <a:off x="5053350" y="315525"/>
            <a:ext cx="1613689" cy="737653"/>
            <a:chOff x="5053350" y="315525"/>
            <a:chExt cx="1613689" cy="737653"/>
          </a:xfrm>
        </p:grpSpPr>
        <p:pic>
          <p:nvPicPr>
            <p:cNvPr id="15" name="Picture 14" descr="NBK-2592-14db3d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53350" y="315525"/>
              <a:ext cx="521883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592-14db3f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42945" y="894593"/>
              <a:ext cx="139700" cy="148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592-14db428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69287" y="326054"/>
              <a:ext cx="471434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592-14db447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2054" y="568209"/>
              <a:ext cx="244985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5" name="Group 24"/>
          <p:cNvGrpSpPr/>
          <p:nvPr/>
        </p:nvGrpSpPr>
        <p:grpSpPr>
          <a:xfrm>
            <a:off x="6706323" y="241826"/>
            <a:ext cx="2140114" cy="767497"/>
            <a:chOff x="6706323" y="241826"/>
            <a:chExt cx="2140114" cy="767497"/>
          </a:xfrm>
        </p:grpSpPr>
        <p:pic>
          <p:nvPicPr>
            <p:cNvPr id="20" name="Picture 19" descr="NBK-2592-14db476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06323" y="243327"/>
              <a:ext cx="528146" cy="7659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592-14db495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2220" y="768251"/>
              <a:ext cx="139700" cy="1607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592-14db4e3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77460" y="241826"/>
              <a:ext cx="443352" cy="7024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592-14db512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03604" y="341522"/>
              <a:ext cx="613103" cy="5624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592-14db531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00672" y="357639"/>
              <a:ext cx="145765" cy="6323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0" name="Group 29"/>
          <p:cNvGrpSpPr/>
          <p:nvPr/>
        </p:nvGrpSpPr>
        <p:grpSpPr>
          <a:xfrm>
            <a:off x="1025097" y="2036864"/>
            <a:ext cx="1837114" cy="921644"/>
            <a:chOff x="1025097" y="2036864"/>
            <a:chExt cx="1837114" cy="921644"/>
          </a:xfrm>
        </p:grpSpPr>
        <p:sp>
          <p:nvSpPr>
            <p:cNvPr id="26" name="Freeform 25"/>
            <p:cNvSpPr/>
            <p:nvPr/>
          </p:nvSpPr>
          <p:spPr>
            <a:xfrm>
              <a:off x="1025097" y="2036864"/>
              <a:ext cx="264979" cy="921644"/>
            </a:xfrm>
            <a:custGeom>
              <a:avLst/>
              <a:gdLst/>
              <a:ahLst/>
              <a:cxnLst/>
              <a:rect l="0" t="0" r="0" b="0"/>
              <a:pathLst>
                <a:path w="264979" h="921644">
                  <a:moveTo>
                    <a:pt x="259379" y="132006"/>
                  </a:moveTo>
                  <a:lnTo>
                    <a:pt x="259312" y="117471"/>
                  </a:lnTo>
                  <a:lnTo>
                    <a:pt x="258672" y="104840"/>
                  </a:lnTo>
                  <a:lnTo>
                    <a:pt x="257371" y="92936"/>
                  </a:lnTo>
                  <a:lnTo>
                    <a:pt x="255338" y="81453"/>
                  </a:lnTo>
                  <a:lnTo>
                    <a:pt x="252374" y="70261"/>
                  </a:lnTo>
                  <a:lnTo>
                    <a:pt x="248449" y="59284"/>
                  </a:lnTo>
                  <a:lnTo>
                    <a:pt x="243527" y="48786"/>
                  </a:lnTo>
                  <a:lnTo>
                    <a:pt x="237475" y="39341"/>
                  </a:lnTo>
                  <a:lnTo>
                    <a:pt x="230331" y="31174"/>
                  </a:lnTo>
                  <a:lnTo>
                    <a:pt x="222263" y="24199"/>
                  </a:lnTo>
                  <a:lnTo>
                    <a:pt x="213478" y="18198"/>
                  </a:lnTo>
                  <a:lnTo>
                    <a:pt x="204158" y="12943"/>
                  </a:lnTo>
                  <a:lnTo>
                    <a:pt x="194290" y="8394"/>
                  </a:lnTo>
                  <a:lnTo>
                    <a:pt x="183681" y="4703"/>
                  </a:lnTo>
                  <a:lnTo>
                    <a:pt x="172289" y="1892"/>
                  </a:lnTo>
                  <a:lnTo>
                    <a:pt x="160368" y="173"/>
                  </a:lnTo>
                  <a:lnTo>
                    <a:pt x="148365" y="0"/>
                  </a:lnTo>
                  <a:lnTo>
                    <a:pt x="136556" y="1480"/>
                  </a:lnTo>
                  <a:lnTo>
                    <a:pt x="125186" y="4424"/>
                  </a:lnTo>
                  <a:lnTo>
                    <a:pt x="114550" y="8535"/>
                  </a:lnTo>
                  <a:lnTo>
                    <a:pt x="104728" y="13524"/>
                  </a:lnTo>
                  <a:lnTo>
                    <a:pt x="95470" y="19313"/>
                  </a:lnTo>
                  <a:lnTo>
                    <a:pt x="86326" y="26022"/>
                  </a:lnTo>
                  <a:lnTo>
                    <a:pt x="77024" y="33648"/>
                  </a:lnTo>
                  <a:lnTo>
                    <a:pt x="67638" y="42226"/>
                  </a:lnTo>
                  <a:lnTo>
                    <a:pt x="58483" y="51894"/>
                  </a:lnTo>
                  <a:lnTo>
                    <a:pt x="49735" y="62629"/>
                  </a:lnTo>
                  <a:lnTo>
                    <a:pt x="41572" y="74432"/>
                  </a:lnTo>
                  <a:lnTo>
                    <a:pt x="34243" y="87411"/>
                  </a:lnTo>
                  <a:lnTo>
                    <a:pt x="27798" y="101514"/>
                  </a:lnTo>
                  <a:lnTo>
                    <a:pt x="22132" y="116560"/>
                  </a:lnTo>
                  <a:lnTo>
                    <a:pt x="17084" y="132338"/>
                  </a:lnTo>
                  <a:lnTo>
                    <a:pt x="12504" y="148650"/>
                  </a:lnTo>
                  <a:lnTo>
                    <a:pt x="8426" y="165179"/>
                  </a:lnTo>
                  <a:lnTo>
                    <a:pt x="5059" y="181502"/>
                  </a:lnTo>
                  <a:lnTo>
                    <a:pt x="2464" y="197410"/>
                  </a:lnTo>
                  <a:lnTo>
                    <a:pt x="721" y="213042"/>
                  </a:lnTo>
                  <a:lnTo>
                    <a:pt x="0" y="228764"/>
                  </a:lnTo>
                  <a:lnTo>
                    <a:pt x="295" y="244781"/>
                  </a:lnTo>
                  <a:lnTo>
                    <a:pt x="1460" y="260811"/>
                  </a:lnTo>
                  <a:lnTo>
                    <a:pt x="3304" y="276200"/>
                  </a:lnTo>
                  <a:lnTo>
                    <a:pt x="5653" y="290628"/>
                  </a:lnTo>
                  <a:lnTo>
                    <a:pt x="8364" y="304096"/>
                  </a:lnTo>
                  <a:lnTo>
                    <a:pt x="11329" y="316755"/>
                  </a:lnTo>
                  <a:lnTo>
                    <a:pt x="14479" y="328784"/>
                  </a:lnTo>
                  <a:lnTo>
                    <a:pt x="18085" y="340185"/>
                  </a:lnTo>
                  <a:lnTo>
                    <a:pt x="22724" y="350783"/>
                  </a:lnTo>
                  <a:lnTo>
                    <a:pt x="28632" y="360538"/>
                  </a:lnTo>
                  <a:lnTo>
                    <a:pt x="35890" y="369226"/>
                  </a:lnTo>
                  <a:lnTo>
                    <a:pt x="44591" y="376384"/>
                  </a:lnTo>
                  <a:lnTo>
                    <a:pt x="54632" y="381891"/>
                  </a:lnTo>
                  <a:lnTo>
                    <a:pt x="65781" y="385605"/>
                  </a:lnTo>
                  <a:lnTo>
                    <a:pt x="77781" y="387207"/>
                  </a:lnTo>
                  <a:lnTo>
                    <a:pt x="90396" y="386727"/>
                  </a:lnTo>
                  <a:lnTo>
                    <a:pt x="103118" y="384475"/>
                  </a:lnTo>
                  <a:lnTo>
                    <a:pt x="115198" y="380838"/>
                  </a:lnTo>
                  <a:lnTo>
                    <a:pt x="126288" y="376174"/>
                  </a:lnTo>
                  <a:lnTo>
                    <a:pt x="136546" y="370776"/>
                  </a:lnTo>
                  <a:lnTo>
                    <a:pt x="146437" y="364861"/>
                  </a:lnTo>
                  <a:lnTo>
                    <a:pt x="156276" y="358587"/>
                  </a:lnTo>
                  <a:lnTo>
                    <a:pt x="166039" y="351900"/>
                  </a:lnTo>
                  <a:lnTo>
                    <a:pt x="175455" y="344572"/>
                  </a:lnTo>
                  <a:lnTo>
                    <a:pt x="184383" y="336523"/>
                  </a:lnTo>
                  <a:lnTo>
                    <a:pt x="192667" y="327659"/>
                  </a:lnTo>
                  <a:lnTo>
                    <a:pt x="200079" y="317797"/>
                  </a:lnTo>
                  <a:lnTo>
                    <a:pt x="206584" y="306941"/>
                  </a:lnTo>
                  <a:lnTo>
                    <a:pt x="212460" y="295397"/>
                  </a:lnTo>
                  <a:lnTo>
                    <a:pt x="218180" y="283655"/>
                  </a:lnTo>
                  <a:lnTo>
                    <a:pt x="224030" y="272020"/>
                  </a:lnTo>
                  <a:lnTo>
                    <a:pt x="229945" y="260598"/>
                  </a:lnTo>
                  <a:lnTo>
                    <a:pt x="235616" y="249396"/>
                  </a:lnTo>
                  <a:lnTo>
                    <a:pt x="240877" y="238380"/>
                  </a:lnTo>
                  <a:lnTo>
                    <a:pt x="245714" y="227507"/>
                  </a:lnTo>
                  <a:lnTo>
                    <a:pt x="250190" y="216740"/>
                  </a:lnTo>
                  <a:lnTo>
                    <a:pt x="254390" y="206139"/>
                  </a:lnTo>
                  <a:lnTo>
                    <a:pt x="258588" y="198918"/>
                  </a:lnTo>
                  <a:lnTo>
                    <a:pt x="262335" y="198754"/>
                  </a:lnTo>
                  <a:lnTo>
                    <a:pt x="264474" y="203885"/>
                  </a:lnTo>
                  <a:lnTo>
                    <a:pt x="264978" y="212329"/>
                  </a:lnTo>
                  <a:lnTo>
                    <a:pt x="264226" y="222986"/>
                  </a:lnTo>
                  <a:lnTo>
                    <a:pt x="262586" y="235392"/>
                  </a:lnTo>
                  <a:lnTo>
                    <a:pt x="260340" y="249204"/>
                  </a:lnTo>
                  <a:lnTo>
                    <a:pt x="257849" y="263933"/>
                  </a:lnTo>
                  <a:lnTo>
                    <a:pt x="255554" y="278990"/>
                  </a:lnTo>
                  <a:lnTo>
                    <a:pt x="253677" y="294029"/>
                  </a:lnTo>
                  <a:lnTo>
                    <a:pt x="252247" y="309405"/>
                  </a:lnTo>
                  <a:lnTo>
                    <a:pt x="251203" y="326014"/>
                  </a:lnTo>
                  <a:lnTo>
                    <a:pt x="250462" y="344256"/>
                  </a:lnTo>
                  <a:lnTo>
                    <a:pt x="249947" y="363578"/>
                  </a:lnTo>
                  <a:lnTo>
                    <a:pt x="249592" y="382787"/>
                  </a:lnTo>
                  <a:lnTo>
                    <a:pt x="249345" y="401189"/>
                  </a:lnTo>
                  <a:lnTo>
                    <a:pt x="249009" y="418612"/>
                  </a:lnTo>
                  <a:lnTo>
                    <a:pt x="248250" y="435145"/>
                  </a:lnTo>
                  <a:lnTo>
                    <a:pt x="246927" y="450966"/>
                  </a:lnTo>
                  <a:lnTo>
                    <a:pt x="245224" y="466252"/>
                  </a:lnTo>
                  <a:lnTo>
                    <a:pt x="243543" y="481150"/>
                  </a:lnTo>
                  <a:lnTo>
                    <a:pt x="242113" y="495776"/>
                  </a:lnTo>
                  <a:lnTo>
                    <a:pt x="240832" y="510214"/>
                  </a:lnTo>
                  <a:lnTo>
                    <a:pt x="239366" y="524521"/>
                  </a:lnTo>
                  <a:lnTo>
                    <a:pt x="237533" y="538740"/>
                  </a:lnTo>
                  <a:lnTo>
                    <a:pt x="235471" y="552900"/>
                  </a:lnTo>
                  <a:lnTo>
                    <a:pt x="233540" y="567019"/>
                  </a:lnTo>
                  <a:lnTo>
                    <a:pt x="231940" y="581112"/>
                  </a:lnTo>
                  <a:lnTo>
                    <a:pt x="230543" y="595187"/>
                  </a:lnTo>
                  <a:lnTo>
                    <a:pt x="228998" y="609249"/>
                  </a:lnTo>
                  <a:lnTo>
                    <a:pt x="227112" y="623304"/>
                  </a:lnTo>
                  <a:lnTo>
                    <a:pt x="225014" y="637353"/>
                  </a:lnTo>
                  <a:lnTo>
                    <a:pt x="223060" y="651398"/>
                  </a:lnTo>
                  <a:lnTo>
                    <a:pt x="221443" y="665454"/>
                  </a:lnTo>
                  <a:lnTo>
                    <a:pt x="220036" y="680014"/>
                  </a:lnTo>
                  <a:lnTo>
                    <a:pt x="218484" y="695999"/>
                  </a:lnTo>
                  <a:lnTo>
                    <a:pt x="216584" y="713780"/>
                  </a:lnTo>
                  <a:lnTo>
                    <a:pt x="214137" y="732604"/>
                  </a:lnTo>
                  <a:lnTo>
                    <a:pt x="210884" y="750939"/>
                  </a:lnTo>
                  <a:lnTo>
                    <a:pt x="206773" y="767941"/>
                  </a:lnTo>
                  <a:lnTo>
                    <a:pt x="202232" y="783778"/>
                  </a:lnTo>
                  <a:lnTo>
                    <a:pt x="198032" y="799240"/>
                  </a:lnTo>
                  <a:lnTo>
                    <a:pt x="194583" y="814859"/>
                  </a:lnTo>
                  <a:lnTo>
                    <a:pt x="191949" y="830671"/>
                  </a:lnTo>
                  <a:lnTo>
                    <a:pt x="190025" y="846388"/>
                  </a:lnTo>
                  <a:lnTo>
                    <a:pt x="188658" y="861806"/>
                  </a:lnTo>
                  <a:lnTo>
                    <a:pt x="187704" y="876281"/>
                  </a:lnTo>
                  <a:lnTo>
                    <a:pt x="186943" y="890091"/>
                  </a:lnTo>
                  <a:lnTo>
                    <a:pt x="186307" y="904444"/>
                  </a:lnTo>
                  <a:lnTo>
                    <a:pt x="185680" y="92164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73989" y="284269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50275" y="2105699"/>
              <a:ext cx="302683" cy="715920"/>
            </a:xfrm>
            <a:custGeom>
              <a:avLst/>
              <a:gdLst/>
              <a:ahLst/>
              <a:cxnLst/>
              <a:rect l="0" t="0" r="0" b="0"/>
              <a:pathLst>
                <a:path w="302683" h="715920">
                  <a:moveTo>
                    <a:pt x="287010" y="0"/>
                  </a:moveTo>
                  <a:lnTo>
                    <a:pt x="278275" y="3001"/>
                  </a:lnTo>
                  <a:lnTo>
                    <a:pt x="270569" y="6423"/>
                  </a:lnTo>
                  <a:lnTo>
                    <a:pt x="263162" y="10624"/>
                  </a:lnTo>
                  <a:lnTo>
                    <a:pt x="255728" y="15697"/>
                  </a:lnTo>
                  <a:lnTo>
                    <a:pt x="247901" y="21827"/>
                  </a:lnTo>
                  <a:lnTo>
                    <a:pt x="239527" y="29010"/>
                  </a:lnTo>
                  <a:lnTo>
                    <a:pt x="230784" y="37097"/>
                  </a:lnTo>
                  <a:lnTo>
                    <a:pt x="222069" y="45892"/>
                  </a:lnTo>
                  <a:lnTo>
                    <a:pt x="213615" y="55208"/>
                  </a:lnTo>
                  <a:lnTo>
                    <a:pt x="205482" y="64732"/>
                  </a:lnTo>
                  <a:lnTo>
                    <a:pt x="197641" y="74045"/>
                  </a:lnTo>
                  <a:lnTo>
                    <a:pt x="190034" y="82941"/>
                  </a:lnTo>
                  <a:lnTo>
                    <a:pt x="182604" y="91557"/>
                  </a:lnTo>
                  <a:lnTo>
                    <a:pt x="175301" y="100263"/>
                  </a:lnTo>
                  <a:lnTo>
                    <a:pt x="168093" y="109272"/>
                  </a:lnTo>
                  <a:lnTo>
                    <a:pt x="161115" y="118629"/>
                  </a:lnTo>
                  <a:lnTo>
                    <a:pt x="154655" y="128297"/>
                  </a:lnTo>
                  <a:lnTo>
                    <a:pt x="148825" y="138212"/>
                  </a:lnTo>
                  <a:lnTo>
                    <a:pt x="143419" y="148313"/>
                  </a:lnTo>
                  <a:lnTo>
                    <a:pt x="138021" y="158546"/>
                  </a:lnTo>
                  <a:lnTo>
                    <a:pt x="132391" y="168873"/>
                  </a:lnTo>
                  <a:lnTo>
                    <a:pt x="126626" y="179265"/>
                  </a:lnTo>
                  <a:lnTo>
                    <a:pt x="121055" y="189701"/>
                  </a:lnTo>
                  <a:lnTo>
                    <a:pt x="115858" y="200167"/>
                  </a:lnTo>
                  <a:lnTo>
                    <a:pt x="110893" y="210654"/>
                  </a:lnTo>
                  <a:lnTo>
                    <a:pt x="105799" y="221155"/>
                  </a:lnTo>
                  <a:lnTo>
                    <a:pt x="100377" y="231664"/>
                  </a:lnTo>
                  <a:lnTo>
                    <a:pt x="94752" y="242180"/>
                  </a:lnTo>
                  <a:lnTo>
                    <a:pt x="89276" y="252701"/>
                  </a:lnTo>
                  <a:lnTo>
                    <a:pt x="84147" y="263224"/>
                  </a:lnTo>
                  <a:lnTo>
                    <a:pt x="79398" y="273748"/>
                  </a:lnTo>
                  <a:lnTo>
                    <a:pt x="74981" y="284275"/>
                  </a:lnTo>
                  <a:lnTo>
                    <a:pt x="70827" y="294806"/>
                  </a:lnTo>
                  <a:lnTo>
                    <a:pt x="66868" y="305506"/>
                  </a:lnTo>
                  <a:lnTo>
                    <a:pt x="63049" y="316682"/>
                  </a:lnTo>
                  <a:lnTo>
                    <a:pt x="59324" y="328464"/>
                  </a:lnTo>
                  <a:lnTo>
                    <a:pt x="55498" y="340817"/>
                  </a:lnTo>
                  <a:lnTo>
                    <a:pt x="51244" y="353642"/>
                  </a:lnTo>
                  <a:lnTo>
                    <a:pt x="46421" y="366840"/>
                  </a:lnTo>
                  <a:lnTo>
                    <a:pt x="41215" y="380805"/>
                  </a:lnTo>
                  <a:lnTo>
                    <a:pt x="36028" y="396383"/>
                  </a:lnTo>
                  <a:lnTo>
                    <a:pt x="31096" y="413887"/>
                  </a:lnTo>
                  <a:lnTo>
                    <a:pt x="26481" y="432524"/>
                  </a:lnTo>
                  <a:lnTo>
                    <a:pt x="22155" y="450733"/>
                  </a:lnTo>
                  <a:lnTo>
                    <a:pt x="18061" y="467655"/>
                  </a:lnTo>
                  <a:lnTo>
                    <a:pt x="14143" y="483608"/>
                  </a:lnTo>
                  <a:lnTo>
                    <a:pt x="10352" y="499681"/>
                  </a:lnTo>
                  <a:lnTo>
                    <a:pt x="6659" y="516532"/>
                  </a:lnTo>
                  <a:lnTo>
                    <a:pt x="3364" y="534325"/>
                  </a:lnTo>
                  <a:lnTo>
                    <a:pt x="1062" y="552976"/>
                  </a:lnTo>
                  <a:lnTo>
                    <a:pt x="0" y="572304"/>
                  </a:lnTo>
                  <a:lnTo>
                    <a:pt x="102" y="591813"/>
                  </a:lnTo>
                  <a:lnTo>
                    <a:pt x="1158" y="610743"/>
                  </a:lnTo>
                  <a:lnTo>
                    <a:pt x="2947" y="628722"/>
                  </a:lnTo>
                  <a:lnTo>
                    <a:pt x="5435" y="645570"/>
                  </a:lnTo>
                  <a:lnTo>
                    <a:pt x="8775" y="661126"/>
                  </a:lnTo>
                  <a:lnTo>
                    <a:pt x="12991" y="675429"/>
                  </a:lnTo>
                  <a:lnTo>
                    <a:pt x="18295" y="688188"/>
                  </a:lnTo>
                  <a:lnTo>
                    <a:pt x="25145" y="698715"/>
                  </a:lnTo>
                  <a:lnTo>
                    <a:pt x="33642" y="706827"/>
                  </a:lnTo>
                  <a:lnTo>
                    <a:pt x="43434" y="712461"/>
                  </a:lnTo>
                  <a:lnTo>
                    <a:pt x="53916" y="715436"/>
                  </a:lnTo>
                  <a:lnTo>
                    <a:pt x="64667" y="715919"/>
                  </a:lnTo>
                  <a:lnTo>
                    <a:pt x="75477" y="714330"/>
                  </a:lnTo>
                  <a:lnTo>
                    <a:pt x="86261" y="711146"/>
                  </a:lnTo>
                  <a:lnTo>
                    <a:pt x="96988" y="706790"/>
                  </a:lnTo>
                  <a:lnTo>
                    <a:pt x="107496" y="701600"/>
                  </a:lnTo>
                  <a:lnTo>
                    <a:pt x="117485" y="695826"/>
                  </a:lnTo>
                  <a:lnTo>
                    <a:pt x="126842" y="689644"/>
                  </a:lnTo>
                  <a:lnTo>
                    <a:pt x="135771" y="683021"/>
                  </a:lnTo>
                  <a:lnTo>
                    <a:pt x="144688" y="675735"/>
                  </a:lnTo>
                  <a:lnTo>
                    <a:pt x="153838" y="667719"/>
                  </a:lnTo>
                  <a:lnTo>
                    <a:pt x="163291" y="659046"/>
                  </a:lnTo>
                  <a:lnTo>
                    <a:pt x="173023" y="649845"/>
                  </a:lnTo>
                  <a:lnTo>
                    <a:pt x="182976" y="640251"/>
                  </a:lnTo>
                  <a:lnTo>
                    <a:pt x="192932" y="630538"/>
                  </a:lnTo>
                  <a:lnTo>
                    <a:pt x="202536" y="621097"/>
                  </a:lnTo>
                  <a:lnTo>
                    <a:pt x="211627" y="612111"/>
                  </a:lnTo>
                  <a:lnTo>
                    <a:pt x="220375" y="603263"/>
                  </a:lnTo>
                  <a:lnTo>
                    <a:pt x="229169" y="593871"/>
                  </a:lnTo>
                  <a:lnTo>
                    <a:pt x="238231" y="583587"/>
                  </a:lnTo>
                  <a:lnTo>
                    <a:pt x="247455" y="572560"/>
                  </a:lnTo>
                  <a:lnTo>
                    <a:pt x="256501" y="561232"/>
                  </a:lnTo>
                  <a:lnTo>
                    <a:pt x="265176" y="549906"/>
                  </a:lnTo>
                  <a:lnTo>
                    <a:pt x="273290" y="538708"/>
                  </a:lnTo>
                  <a:lnTo>
                    <a:pt x="280586" y="527663"/>
                  </a:lnTo>
                  <a:lnTo>
                    <a:pt x="287004" y="516751"/>
                  </a:lnTo>
                  <a:lnTo>
                    <a:pt x="292483" y="505780"/>
                  </a:lnTo>
                  <a:lnTo>
                    <a:pt x="296872" y="494415"/>
                  </a:lnTo>
                  <a:lnTo>
                    <a:pt x="300187" y="482508"/>
                  </a:lnTo>
                  <a:lnTo>
                    <a:pt x="302262" y="470238"/>
                  </a:lnTo>
                  <a:lnTo>
                    <a:pt x="302682" y="458002"/>
                  </a:lnTo>
                  <a:lnTo>
                    <a:pt x="301361" y="446043"/>
                  </a:lnTo>
                  <a:lnTo>
                    <a:pt x="298186" y="434913"/>
                  </a:lnTo>
                  <a:lnTo>
                    <a:pt x="292857" y="425504"/>
                  </a:lnTo>
                  <a:lnTo>
                    <a:pt x="285427" y="418154"/>
                  </a:lnTo>
                  <a:lnTo>
                    <a:pt x="276541" y="413034"/>
                  </a:lnTo>
                  <a:lnTo>
                    <a:pt x="267208" y="410407"/>
                  </a:lnTo>
                  <a:lnTo>
                    <a:pt x="258040" y="410158"/>
                  </a:lnTo>
                  <a:lnTo>
                    <a:pt x="248940" y="411904"/>
                  </a:lnTo>
                  <a:lnTo>
                    <a:pt x="239311" y="415192"/>
                  </a:lnTo>
                  <a:lnTo>
                    <a:pt x="228837" y="419623"/>
                  </a:lnTo>
                  <a:lnTo>
                    <a:pt x="217666" y="425033"/>
                  </a:lnTo>
                  <a:lnTo>
                    <a:pt x="206234" y="431487"/>
                  </a:lnTo>
                  <a:lnTo>
                    <a:pt x="194835" y="438937"/>
                  </a:lnTo>
                  <a:lnTo>
                    <a:pt x="183586" y="447228"/>
                  </a:lnTo>
                  <a:lnTo>
                    <a:pt x="172506" y="456171"/>
                  </a:lnTo>
                  <a:lnTo>
                    <a:pt x="161580" y="465592"/>
                  </a:lnTo>
                  <a:lnTo>
                    <a:pt x="150939" y="475189"/>
                  </a:lnTo>
                  <a:lnTo>
                    <a:pt x="140859" y="484552"/>
                  </a:lnTo>
                  <a:lnTo>
                    <a:pt x="131447" y="493486"/>
                  </a:lnTo>
                  <a:lnTo>
                    <a:pt x="122651" y="502298"/>
                  </a:lnTo>
                  <a:lnTo>
                    <a:pt x="114356" y="511668"/>
                  </a:lnTo>
                  <a:lnTo>
                    <a:pt x="106440" y="521927"/>
                  </a:lnTo>
                  <a:lnTo>
                    <a:pt x="98718" y="532670"/>
                  </a:lnTo>
                  <a:lnTo>
                    <a:pt x="89973" y="544089"/>
                  </a:lnTo>
                  <a:lnTo>
                    <a:pt x="77198" y="558311"/>
                  </a:lnTo>
                  <a:lnTo>
                    <a:pt x="55383" y="57906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70038" y="2074114"/>
              <a:ext cx="392173" cy="673824"/>
            </a:xfrm>
            <a:custGeom>
              <a:avLst/>
              <a:gdLst/>
              <a:ahLst/>
              <a:cxnLst/>
              <a:rect l="0" t="0" r="0" b="0"/>
              <a:pathLst>
                <a:path w="392173" h="673824">
                  <a:moveTo>
                    <a:pt x="214728" y="0"/>
                  </a:moveTo>
                  <a:lnTo>
                    <a:pt x="200127" y="0"/>
                  </a:lnTo>
                  <a:lnTo>
                    <a:pt x="186856" y="0"/>
                  </a:lnTo>
                  <a:lnTo>
                    <a:pt x="173654" y="0"/>
                  </a:lnTo>
                  <a:lnTo>
                    <a:pt x="160313" y="0"/>
                  </a:lnTo>
                  <a:lnTo>
                    <a:pt x="146804" y="0"/>
                  </a:lnTo>
                  <a:lnTo>
                    <a:pt x="133155" y="4"/>
                  </a:lnTo>
                  <a:lnTo>
                    <a:pt x="119561" y="177"/>
                  </a:lnTo>
                  <a:lnTo>
                    <a:pt x="106360" y="826"/>
                  </a:lnTo>
                  <a:lnTo>
                    <a:pt x="93705" y="2079"/>
                  </a:lnTo>
                  <a:lnTo>
                    <a:pt x="81581" y="3904"/>
                  </a:lnTo>
                  <a:lnTo>
                    <a:pt x="69899" y="6200"/>
                  </a:lnTo>
                  <a:lnTo>
                    <a:pt x="58562" y="8861"/>
                  </a:lnTo>
                  <a:lnTo>
                    <a:pt x="47642" y="11953"/>
                  </a:lnTo>
                  <a:lnTo>
                    <a:pt x="37375" y="15705"/>
                  </a:lnTo>
                  <a:lnTo>
                    <a:pt x="27845" y="20206"/>
                  </a:lnTo>
                  <a:lnTo>
                    <a:pt x="19310" y="25873"/>
                  </a:lnTo>
                  <a:lnTo>
                    <a:pt x="12255" y="33499"/>
                  </a:lnTo>
                  <a:lnTo>
                    <a:pt x="6813" y="43335"/>
                  </a:lnTo>
                  <a:lnTo>
                    <a:pt x="2972" y="55010"/>
                  </a:lnTo>
                  <a:lnTo>
                    <a:pt x="753" y="67828"/>
                  </a:lnTo>
                  <a:lnTo>
                    <a:pt x="0" y="81265"/>
                  </a:lnTo>
                  <a:lnTo>
                    <a:pt x="441" y="95184"/>
                  </a:lnTo>
                  <a:lnTo>
                    <a:pt x="1791" y="109731"/>
                  </a:lnTo>
                  <a:lnTo>
                    <a:pt x="3805" y="124958"/>
                  </a:lnTo>
                  <a:lnTo>
                    <a:pt x="6289" y="140792"/>
                  </a:lnTo>
                  <a:lnTo>
                    <a:pt x="9102" y="157114"/>
                  </a:lnTo>
                  <a:lnTo>
                    <a:pt x="12135" y="173799"/>
                  </a:lnTo>
                  <a:lnTo>
                    <a:pt x="15154" y="190581"/>
                  </a:lnTo>
                  <a:lnTo>
                    <a:pt x="17802" y="207074"/>
                  </a:lnTo>
                  <a:lnTo>
                    <a:pt x="19924" y="223066"/>
                  </a:lnTo>
                  <a:lnTo>
                    <a:pt x="21879" y="237563"/>
                  </a:lnTo>
                  <a:lnTo>
                    <a:pt x="25066" y="248720"/>
                  </a:lnTo>
                  <a:lnTo>
                    <a:pt x="30094" y="255541"/>
                  </a:lnTo>
                  <a:lnTo>
                    <a:pt x="35838" y="258154"/>
                  </a:lnTo>
                  <a:lnTo>
                    <a:pt x="41881" y="257584"/>
                  </a:lnTo>
                  <a:lnTo>
                    <a:pt x="48147" y="254835"/>
                  </a:lnTo>
                  <a:lnTo>
                    <a:pt x="54604" y="250638"/>
                  </a:lnTo>
                  <a:lnTo>
                    <a:pt x="61222" y="245486"/>
                  </a:lnTo>
                  <a:lnTo>
                    <a:pt x="68128" y="239704"/>
                  </a:lnTo>
                  <a:lnTo>
                    <a:pt x="75596" y="233506"/>
                  </a:lnTo>
                  <a:lnTo>
                    <a:pt x="83741" y="227041"/>
                  </a:lnTo>
                  <a:lnTo>
                    <a:pt x="92838" y="220731"/>
                  </a:lnTo>
                  <a:lnTo>
                    <a:pt x="103387" y="215249"/>
                  </a:lnTo>
                  <a:lnTo>
                    <a:pt x="115526" y="210898"/>
                  </a:lnTo>
                  <a:lnTo>
                    <a:pt x="129086" y="207637"/>
                  </a:lnTo>
                  <a:lnTo>
                    <a:pt x="143783" y="205282"/>
                  </a:lnTo>
                  <a:lnTo>
                    <a:pt x="159322" y="203632"/>
                  </a:lnTo>
                  <a:lnTo>
                    <a:pt x="174974" y="202826"/>
                  </a:lnTo>
                  <a:lnTo>
                    <a:pt x="189635" y="203334"/>
                  </a:lnTo>
                  <a:lnTo>
                    <a:pt x="202788" y="205304"/>
                  </a:lnTo>
                  <a:lnTo>
                    <a:pt x="214601" y="208592"/>
                  </a:lnTo>
                  <a:lnTo>
                    <a:pt x="225616" y="212940"/>
                  </a:lnTo>
                  <a:lnTo>
                    <a:pt x="236254" y="218092"/>
                  </a:lnTo>
                  <a:lnTo>
                    <a:pt x="246741" y="223991"/>
                  </a:lnTo>
                  <a:lnTo>
                    <a:pt x="257184" y="230775"/>
                  </a:lnTo>
                  <a:lnTo>
                    <a:pt x="267622" y="238442"/>
                  </a:lnTo>
                  <a:lnTo>
                    <a:pt x="277907" y="246709"/>
                  </a:lnTo>
                  <a:lnTo>
                    <a:pt x="287732" y="255103"/>
                  </a:lnTo>
                  <a:lnTo>
                    <a:pt x="296968" y="263346"/>
                  </a:lnTo>
                  <a:lnTo>
                    <a:pt x="305642" y="271508"/>
                  </a:lnTo>
                  <a:lnTo>
                    <a:pt x="313854" y="279901"/>
                  </a:lnTo>
                  <a:lnTo>
                    <a:pt x="321713" y="288705"/>
                  </a:lnTo>
                  <a:lnTo>
                    <a:pt x="329314" y="298264"/>
                  </a:lnTo>
                  <a:lnTo>
                    <a:pt x="336732" y="309131"/>
                  </a:lnTo>
                  <a:lnTo>
                    <a:pt x="344018" y="321482"/>
                  </a:lnTo>
                  <a:lnTo>
                    <a:pt x="351047" y="335017"/>
                  </a:lnTo>
                  <a:lnTo>
                    <a:pt x="357541" y="349166"/>
                  </a:lnTo>
                  <a:lnTo>
                    <a:pt x="363390" y="363536"/>
                  </a:lnTo>
                  <a:lnTo>
                    <a:pt x="368640" y="378099"/>
                  </a:lnTo>
                  <a:lnTo>
                    <a:pt x="373399" y="393087"/>
                  </a:lnTo>
                  <a:lnTo>
                    <a:pt x="377782" y="408608"/>
                  </a:lnTo>
                  <a:lnTo>
                    <a:pt x="381727" y="424472"/>
                  </a:lnTo>
                  <a:lnTo>
                    <a:pt x="385004" y="440282"/>
                  </a:lnTo>
                  <a:lnTo>
                    <a:pt x="387543" y="455814"/>
                  </a:lnTo>
                  <a:lnTo>
                    <a:pt x="389418" y="471177"/>
                  </a:lnTo>
                  <a:lnTo>
                    <a:pt x="390760" y="486712"/>
                  </a:lnTo>
                  <a:lnTo>
                    <a:pt x="391695" y="502600"/>
                  </a:lnTo>
                  <a:lnTo>
                    <a:pt x="392172" y="518541"/>
                  </a:lnTo>
                  <a:lnTo>
                    <a:pt x="391967" y="533871"/>
                  </a:lnTo>
                  <a:lnTo>
                    <a:pt x="391011" y="548254"/>
                  </a:lnTo>
                  <a:lnTo>
                    <a:pt x="389216" y="561522"/>
                  </a:lnTo>
                  <a:lnTo>
                    <a:pt x="386408" y="573514"/>
                  </a:lnTo>
                  <a:lnTo>
                    <a:pt x="382582" y="584278"/>
                  </a:lnTo>
                  <a:lnTo>
                    <a:pt x="377554" y="593845"/>
                  </a:lnTo>
                  <a:lnTo>
                    <a:pt x="370898" y="602141"/>
                  </a:lnTo>
                  <a:lnTo>
                    <a:pt x="362529" y="609245"/>
                  </a:lnTo>
                  <a:lnTo>
                    <a:pt x="352654" y="615358"/>
                  </a:lnTo>
                  <a:lnTo>
                    <a:pt x="341585" y="620707"/>
                  </a:lnTo>
                  <a:lnTo>
                    <a:pt x="329622" y="625490"/>
                  </a:lnTo>
                  <a:lnTo>
                    <a:pt x="317015" y="629704"/>
                  </a:lnTo>
                  <a:lnTo>
                    <a:pt x="303954" y="633162"/>
                  </a:lnTo>
                  <a:lnTo>
                    <a:pt x="290574" y="635823"/>
                  </a:lnTo>
                  <a:lnTo>
                    <a:pt x="276811" y="637780"/>
                  </a:lnTo>
                  <a:lnTo>
                    <a:pt x="262426" y="639176"/>
                  </a:lnTo>
                  <a:lnTo>
                    <a:pt x="247332" y="640152"/>
                  </a:lnTo>
                  <a:lnTo>
                    <a:pt x="231431" y="640826"/>
                  </a:lnTo>
                  <a:lnTo>
                    <a:pt x="214539" y="641286"/>
                  </a:lnTo>
                  <a:lnTo>
                    <a:pt x="196661" y="641598"/>
                  </a:lnTo>
                  <a:lnTo>
                    <a:pt x="178265" y="641808"/>
                  </a:lnTo>
                  <a:lnTo>
                    <a:pt x="160150" y="641951"/>
                  </a:lnTo>
                  <a:lnTo>
                    <a:pt x="142751" y="642050"/>
                  </a:lnTo>
                  <a:lnTo>
                    <a:pt x="126307" y="642287"/>
                  </a:lnTo>
                  <a:lnTo>
                    <a:pt x="111030" y="642978"/>
                  </a:lnTo>
                  <a:lnTo>
                    <a:pt x="96903" y="644259"/>
                  </a:lnTo>
                  <a:lnTo>
                    <a:pt x="83755" y="646104"/>
                  </a:lnTo>
                  <a:lnTo>
                    <a:pt x="71369" y="648414"/>
                  </a:lnTo>
                  <a:lnTo>
                    <a:pt x="59557" y="651078"/>
                  </a:lnTo>
                  <a:lnTo>
                    <a:pt x="48417" y="654042"/>
                  </a:lnTo>
                  <a:lnTo>
                    <a:pt x="37137" y="657702"/>
                  </a:lnTo>
                  <a:lnTo>
                    <a:pt x="23603" y="663497"/>
                  </a:lnTo>
                  <a:lnTo>
                    <a:pt x="4159" y="67382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68497" y="3148020"/>
            <a:ext cx="3179607" cy="1042323"/>
            <a:chOff x="368497" y="3148020"/>
            <a:chExt cx="3179607" cy="1042323"/>
          </a:xfrm>
        </p:grpSpPr>
        <p:sp>
          <p:nvSpPr>
            <p:cNvPr id="31" name="Freeform 30"/>
            <p:cNvSpPr/>
            <p:nvPr/>
          </p:nvSpPr>
          <p:spPr>
            <a:xfrm>
              <a:off x="368497" y="364286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12230" y="2866"/>
                  </a:lnTo>
                  <a:lnTo>
                    <a:pt x="203243" y="5009"/>
                  </a:lnTo>
                  <a:lnTo>
                    <a:pt x="193248" y="6616"/>
                  </a:lnTo>
                  <a:lnTo>
                    <a:pt x="182267" y="7969"/>
                  </a:lnTo>
                  <a:lnTo>
                    <a:pt x="170456" y="9467"/>
                  </a:lnTo>
                  <a:lnTo>
                    <a:pt x="157997" y="11313"/>
                  </a:lnTo>
                  <a:lnTo>
                    <a:pt x="145060" y="13380"/>
                  </a:lnTo>
                  <a:lnTo>
                    <a:pt x="131779" y="15312"/>
                  </a:lnTo>
                  <a:lnTo>
                    <a:pt x="118257" y="16913"/>
                  </a:lnTo>
                  <a:lnTo>
                    <a:pt x="104569" y="18309"/>
                  </a:lnTo>
                  <a:lnTo>
                    <a:pt x="90767" y="19854"/>
                  </a:lnTo>
                  <a:lnTo>
                    <a:pt x="76897" y="21739"/>
                  </a:lnTo>
                  <a:lnTo>
                    <a:pt x="63204" y="23846"/>
                  </a:lnTo>
                  <a:lnTo>
                    <a:pt x="48585" y="26028"/>
                  </a:lnTo>
                  <a:lnTo>
                    <a:pt x="29518" y="28480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79150" y="3369119"/>
              <a:ext cx="458570" cy="558011"/>
            </a:xfrm>
            <a:custGeom>
              <a:avLst/>
              <a:gdLst/>
              <a:ahLst/>
              <a:cxnLst/>
              <a:rect l="0" t="0" r="0" b="0"/>
              <a:pathLst>
                <a:path w="458570" h="558011">
                  <a:moveTo>
                    <a:pt x="210570" y="0"/>
                  </a:moveTo>
                  <a:lnTo>
                    <a:pt x="204702" y="5867"/>
                  </a:lnTo>
                  <a:lnTo>
                    <a:pt x="199138" y="11432"/>
                  </a:lnTo>
                  <a:lnTo>
                    <a:pt x="193338" y="17231"/>
                  </a:lnTo>
                  <a:lnTo>
                    <a:pt x="187258" y="23312"/>
                  </a:lnTo>
                  <a:lnTo>
                    <a:pt x="180928" y="29641"/>
                  </a:lnTo>
                  <a:lnTo>
                    <a:pt x="174395" y="36170"/>
                  </a:lnTo>
                  <a:lnTo>
                    <a:pt x="167546" y="42845"/>
                  </a:lnTo>
                  <a:lnTo>
                    <a:pt x="160116" y="49628"/>
                  </a:lnTo>
                  <a:lnTo>
                    <a:pt x="152005" y="56481"/>
                  </a:lnTo>
                  <a:lnTo>
                    <a:pt x="143270" y="63218"/>
                  </a:lnTo>
                  <a:lnTo>
                    <a:pt x="134028" y="69514"/>
                  </a:lnTo>
                  <a:lnTo>
                    <a:pt x="124473" y="75176"/>
                  </a:lnTo>
                  <a:lnTo>
                    <a:pt x="117172" y="78361"/>
                  </a:lnTo>
                  <a:lnTo>
                    <a:pt x="115014" y="77423"/>
                  </a:lnTo>
                  <a:lnTo>
                    <a:pt x="116668" y="74028"/>
                  </a:lnTo>
                  <a:lnTo>
                    <a:pt x="120742" y="69298"/>
                  </a:lnTo>
                  <a:lnTo>
                    <a:pt x="126576" y="63767"/>
                  </a:lnTo>
                  <a:lnTo>
                    <a:pt x="133752" y="57728"/>
                  </a:lnTo>
                  <a:lnTo>
                    <a:pt x="141928" y="51357"/>
                  </a:lnTo>
                  <a:lnTo>
                    <a:pt x="150829" y="44768"/>
                  </a:lnTo>
                  <a:lnTo>
                    <a:pt x="160252" y="38040"/>
                  </a:lnTo>
                  <a:lnTo>
                    <a:pt x="170369" y="31384"/>
                  </a:lnTo>
                  <a:lnTo>
                    <a:pt x="181681" y="25140"/>
                  </a:lnTo>
                  <a:lnTo>
                    <a:pt x="194362" y="19467"/>
                  </a:lnTo>
                  <a:lnTo>
                    <a:pt x="207964" y="14676"/>
                  </a:lnTo>
                  <a:lnTo>
                    <a:pt x="221634" y="11287"/>
                  </a:lnTo>
                  <a:lnTo>
                    <a:pt x="234868" y="9451"/>
                  </a:lnTo>
                  <a:lnTo>
                    <a:pt x="247686" y="8845"/>
                  </a:lnTo>
                  <a:lnTo>
                    <a:pt x="260432" y="8886"/>
                  </a:lnTo>
                  <a:lnTo>
                    <a:pt x="273330" y="9177"/>
                  </a:lnTo>
                  <a:lnTo>
                    <a:pt x="286127" y="9842"/>
                  </a:lnTo>
                  <a:lnTo>
                    <a:pt x="298201" y="11420"/>
                  </a:lnTo>
                  <a:lnTo>
                    <a:pt x="309247" y="14152"/>
                  </a:lnTo>
                  <a:lnTo>
                    <a:pt x="319124" y="18139"/>
                  </a:lnTo>
                  <a:lnTo>
                    <a:pt x="327686" y="23498"/>
                  </a:lnTo>
                  <a:lnTo>
                    <a:pt x="334994" y="30154"/>
                  </a:lnTo>
                  <a:lnTo>
                    <a:pt x="341088" y="38219"/>
                  </a:lnTo>
                  <a:lnTo>
                    <a:pt x="345899" y="48060"/>
                  </a:lnTo>
                  <a:lnTo>
                    <a:pt x="349501" y="59703"/>
                  </a:lnTo>
                  <a:lnTo>
                    <a:pt x="351770" y="72418"/>
                  </a:lnTo>
                  <a:lnTo>
                    <a:pt x="352319" y="84951"/>
                  </a:lnTo>
                  <a:lnTo>
                    <a:pt x="351096" y="96596"/>
                  </a:lnTo>
                  <a:lnTo>
                    <a:pt x="348325" y="107191"/>
                  </a:lnTo>
                  <a:lnTo>
                    <a:pt x="344332" y="116841"/>
                  </a:lnTo>
                  <a:lnTo>
                    <a:pt x="339425" y="125737"/>
                  </a:lnTo>
                  <a:lnTo>
                    <a:pt x="333862" y="134069"/>
                  </a:lnTo>
                  <a:lnTo>
                    <a:pt x="327837" y="141993"/>
                  </a:lnTo>
                  <a:lnTo>
                    <a:pt x="321492" y="149629"/>
                  </a:lnTo>
                  <a:lnTo>
                    <a:pt x="314928" y="157068"/>
                  </a:lnTo>
                  <a:lnTo>
                    <a:pt x="308215" y="164370"/>
                  </a:lnTo>
                  <a:lnTo>
                    <a:pt x="301397" y="171574"/>
                  </a:lnTo>
                  <a:lnTo>
                    <a:pt x="294343" y="178548"/>
                  </a:lnTo>
                  <a:lnTo>
                    <a:pt x="286768" y="185005"/>
                  </a:lnTo>
                  <a:lnTo>
                    <a:pt x="278639" y="190807"/>
                  </a:lnTo>
                  <a:lnTo>
                    <a:pt x="272881" y="195267"/>
                  </a:lnTo>
                  <a:lnTo>
                    <a:pt x="273013" y="197439"/>
                  </a:lnTo>
                  <a:lnTo>
                    <a:pt x="277827" y="197573"/>
                  </a:lnTo>
                  <a:lnTo>
                    <a:pt x="285767" y="196820"/>
                  </a:lnTo>
                  <a:lnTo>
                    <a:pt x="295768" y="196633"/>
                  </a:lnTo>
                  <a:lnTo>
                    <a:pt x="307129" y="197739"/>
                  </a:lnTo>
                  <a:lnTo>
                    <a:pt x="319389" y="200244"/>
                  </a:lnTo>
                  <a:lnTo>
                    <a:pt x="332246" y="203967"/>
                  </a:lnTo>
                  <a:lnTo>
                    <a:pt x="345493" y="208651"/>
                  </a:lnTo>
                  <a:lnTo>
                    <a:pt x="358835" y="214213"/>
                  </a:lnTo>
                  <a:lnTo>
                    <a:pt x="371877" y="220758"/>
                  </a:lnTo>
                  <a:lnTo>
                    <a:pt x="384425" y="228261"/>
                  </a:lnTo>
                  <a:lnTo>
                    <a:pt x="396310" y="236414"/>
                  </a:lnTo>
                  <a:lnTo>
                    <a:pt x="407300" y="244732"/>
                  </a:lnTo>
                  <a:lnTo>
                    <a:pt x="417355" y="252923"/>
                  </a:lnTo>
                  <a:lnTo>
                    <a:pt x="426431" y="261050"/>
                  </a:lnTo>
                  <a:lnTo>
                    <a:pt x="434389" y="269420"/>
                  </a:lnTo>
                  <a:lnTo>
                    <a:pt x="441259" y="278204"/>
                  </a:lnTo>
                  <a:lnTo>
                    <a:pt x="447043" y="287579"/>
                  </a:lnTo>
                  <a:lnTo>
                    <a:pt x="451639" y="297791"/>
                  </a:lnTo>
                  <a:lnTo>
                    <a:pt x="455098" y="308885"/>
                  </a:lnTo>
                  <a:lnTo>
                    <a:pt x="457439" y="320590"/>
                  </a:lnTo>
                  <a:lnTo>
                    <a:pt x="458569" y="332440"/>
                  </a:lnTo>
                  <a:lnTo>
                    <a:pt x="458548" y="344149"/>
                  </a:lnTo>
                  <a:lnTo>
                    <a:pt x="457399" y="355620"/>
                  </a:lnTo>
                  <a:lnTo>
                    <a:pt x="455033" y="366855"/>
                  </a:lnTo>
                  <a:lnTo>
                    <a:pt x="451511" y="377893"/>
                  </a:lnTo>
                  <a:lnTo>
                    <a:pt x="446859" y="388780"/>
                  </a:lnTo>
                  <a:lnTo>
                    <a:pt x="440988" y="399557"/>
                  </a:lnTo>
                  <a:lnTo>
                    <a:pt x="433950" y="410247"/>
                  </a:lnTo>
                  <a:lnTo>
                    <a:pt x="425444" y="420546"/>
                  </a:lnTo>
                  <a:lnTo>
                    <a:pt x="414767" y="429856"/>
                  </a:lnTo>
                  <a:lnTo>
                    <a:pt x="401728" y="437931"/>
                  </a:lnTo>
                  <a:lnTo>
                    <a:pt x="386581" y="444844"/>
                  </a:lnTo>
                  <a:lnTo>
                    <a:pt x="369747" y="450804"/>
                  </a:lnTo>
                  <a:lnTo>
                    <a:pt x="351655" y="456032"/>
                  </a:lnTo>
                  <a:lnTo>
                    <a:pt x="332984" y="460561"/>
                  </a:lnTo>
                  <a:lnTo>
                    <a:pt x="314618" y="464240"/>
                  </a:lnTo>
                  <a:lnTo>
                    <a:pt x="297014" y="467056"/>
                  </a:lnTo>
                  <a:lnTo>
                    <a:pt x="280247" y="469288"/>
                  </a:lnTo>
                  <a:lnTo>
                    <a:pt x="264213" y="471403"/>
                  </a:lnTo>
                  <a:lnTo>
                    <a:pt x="248748" y="473680"/>
                  </a:lnTo>
                  <a:lnTo>
                    <a:pt x="233376" y="476210"/>
                  </a:lnTo>
                  <a:lnTo>
                    <a:pt x="217361" y="478988"/>
                  </a:lnTo>
                  <a:lnTo>
                    <a:pt x="200352" y="481971"/>
                  </a:lnTo>
                  <a:lnTo>
                    <a:pt x="182348" y="485110"/>
                  </a:lnTo>
                  <a:lnTo>
                    <a:pt x="163505" y="488362"/>
                  </a:lnTo>
                  <a:lnTo>
                    <a:pt x="144026" y="491696"/>
                  </a:lnTo>
                  <a:lnTo>
                    <a:pt x="124574" y="495085"/>
                  </a:lnTo>
                  <a:lnTo>
                    <a:pt x="106208" y="498514"/>
                  </a:lnTo>
                  <a:lnTo>
                    <a:pt x="89418" y="501979"/>
                  </a:lnTo>
                  <a:lnTo>
                    <a:pt x="74181" y="505797"/>
                  </a:lnTo>
                  <a:lnTo>
                    <a:pt x="60246" y="510578"/>
                  </a:lnTo>
                  <a:lnTo>
                    <a:pt x="47326" y="516569"/>
                  </a:lnTo>
                  <a:lnTo>
                    <a:pt x="35608" y="523431"/>
                  </a:lnTo>
                  <a:lnTo>
                    <a:pt x="24604" y="531202"/>
                  </a:lnTo>
                  <a:lnTo>
                    <a:pt x="13343" y="541686"/>
                  </a:lnTo>
                  <a:lnTo>
                    <a:pt x="0" y="55801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89803" y="380078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40266" y="3220989"/>
              <a:ext cx="218060" cy="558742"/>
            </a:xfrm>
            <a:custGeom>
              <a:avLst/>
              <a:gdLst/>
              <a:ahLst/>
              <a:cxnLst/>
              <a:rect l="0" t="0" r="0" b="0"/>
              <a:pathLst>
                <a:path w="218060" h="558742">
                  <a:moveTo>
                    <a:pt x="170677" y="253415"/>
                  </a:moveTo>
                  <a:lnTo>
                    <a:pt x="170744" y="241747"/>
                  </a:lnTo>
                  <a:lnTo>
                    <a:pt x="171384" y="231258"/>
                  </a:lnTo>
                  <a:lnTo>
                    <a:pt x="172680" y="220956"/>
                  </a:lnTo>
                  <a:lnTo>
                    <a:pt x="174540" y="210655"/>
                  </a:lnTo>
                  <a:lnTo>
                    <a:pt x="176857" y="200312"/>
                  </a:lnTo>
                  <a:lnTo>
                    <a:pt x="179518" y="189917"/>
                  </a:lnTo>
                  <a:lnTo>
                    <a:pt x="182269" y="179316"/>
                  </a:lnTo>
                  <a:lnTo>
                    <a:pt x="184728" y="168210"/>
                  </a:lnTo>
                  <a:lnTo>
                    <a:pt x="186706" y="156472"/>
                  </a:lnTo>
                  <a:lnTo>
                    <a:pt x="188031" y="143979"/>
                  </a:lnTo>
                  <a:lnTo>
                    <a:pt x="188471" y="130528"/>
                  </a:lnTo>
                  <a:lnTo>
                    <a:pt x="187987" y="116115"/>
                  </a:lnTo>
                  <a:lnTo>
                    <a:pt x="186696" y="101198"/>
                  </a:lnTo>
                  <a:lnTo>
                    <a:pt x="184767" y="86572"/>
                  </a:lnTo>
                  <a:lnTo>
                    <a:pt x="182352" y="72670"/>
                  </a:lnTo>
                  <a:lnTo>
                    <a:pt x="179257" y="59727"/>
                  </a:lnTo>
                  <a:lnTo>
                    <a:pt x="174970" y="47953"/>
                  </a:lnTo>
                  <a:lnTo>
                    <a:pt x="169302" y="37337"/>
                  </a:lnTo>
                  <a:lnTo>
                    <a:pt x="162206" y="27868"/>
                  </a:lnTo>
                  <a:lnTo>
                    <a:pt x="153615" y="19638"/>
                  </a:lnTo>
                  <a:lnTo>
                    <a:pt x="143653" y="12587"/>
                  </a:lnTo>
                  <a:lnTo>
                    <a:pt x="132726" y="6849"/>
                  </a:lnTo>
                  <a:lnTo>
                    <a:pt x="121407" y="2817"/>
                  </a:lnTo>
                  <a:lnTo>
                    <a:pt x="110058" y="554"/>
                  </a:lnTo>
                  <a:lnTo>
                    <a:pt x="98831" y="0"/>
                  </a:lnTo>
                  <a:lnTo>
                    <a:pt x="87760" y="1140"/>
                  </a:lnTo>
                  <a:lnTo>
                    <a:pt x="76836" y="3800"/>
                  </a:lnTo>
                  <a:lnTo>
                    <a:pt x="66195" y="7855"/>
                  </a:lnTo>
                  <a:lnTo>
                    <a:pt x="56115" y="13318"/>
                  </a:lnTo>
                  <a:lnTo>
                    <a:pt x="46707" y="20069"/>
                  </a:lnTo>
                  <a:lnTo>
                    <a:pt x="38083" y="28041"/>
                  </a:lnTo>
                  <a:lnTo>
                    <a:pt x="30435" y="37294"/>
                  </a:lnTo>
                  <a:lnTo>
                    <a:pt x="23773" y="47742"/>
                  </a:lnTo>
                  <a:lnTo>
                    <a:pt x="17959" y="59181"/>
                  </a:lnTo>
                  <a:lnTo>
                    <a:pt x="12812" y="71384"/>
                  </a:lnTo>
                  <a:lnTo>
                    <a:pt x="8170" y="84148"/>
                  </a:lnTo>
                  <a:lnTo>
                    <a:pt x="4220" y="97310"/>
                  </a:lnTo>
                  <a:lnTo>
                    <a:pt x="1471" y="110753"/>
                  </a:lnTo>
                  <a:lnTo>
                    <a:pt x="104" y="124388"/>
                  </a:lnTo>
                  <a:lnTo>
                    <a:pt x="0" y="138154"/>
                  </a:lnTo>
                  <a:lnTo>
                    <a:pt x="919" y="152009"/>
                  </a:lnTo>
                  <a:lnTo>
                    <a:pt x="2615" y="165920"/>
                  </a:lnTo>
                  <a:lnTo>
                    <a:pt x="5041" y="179703"/>
                  </a:lnTo>
                  <a:lnTo>
                    <a:pt x="8339" y="193038"/>
                  </a:lnTo>
                  <a:lnTo>
                    <a:pt x="12523" y="205782"/>
                  </a:lnTo>
                  <a:lnTo>
                    <a:pt x="17636" y="217797"/>
                  </a:lnTo>
                  <a:lnTo>
                    <a:pt x="23824" y="228874"/>
                  </a:lnTo>
                  <a:lnTo>
                    <a:pt x="31065" y="238991"/>
                  </a:lnTo>
                  <a:lnTo>
                    <a:pt x="39198" y="248278"/>
                  </a:lnTo>
                  <a:lnTo>
                    <a:pt x="48029" y="256911"/>
                  </a:lnTo>
                  <a:lnTo>
                    <a:pt x="57379" y="265046"/>
                  </a:lnTo>
                  <a:lnTo>
                    <a:pt x="67268" y="272495"/>
                  </a:lnTo>
                  <a:lnTo>
                    <a:pt x="77890" y="278746"/>
                  </a:lnTo>
                  <a:lnTo>
                    <a:pt x="89292" y="283607"/>
                  </a:lnTo>
                  <a:lnTo>
                    <a:pt x="101220" y="286872"/>
                  </a:lnTo>
                  <a:lnTo>
                    <a:pt x="113226" y="288164"/>
                  </a:lnTo>
                  <a:lnTo>
                    <a:pt x="125043" y="287474"/>
                  </a:lnTo>
                  <a:lnTo>
                    <a:pt x="136588" y="285079"/>
                  </a:lnTo>
                  <a:lnTo>
                    <a:pt x="147873" y="281345"/>
                  </a:lnTo>
                  <a:lnTo>
                    <a:pt x="158936" y="276607"/>
                  </a:lnTo>
                  <a:lnTo>
                    <a:pt x="169501" y="270819"/>
                  </a:lnTo>
                  <a:lnTo>
                    <a:pt x="178997" y="263579"/>
                  </a:lnTo>
                  <a:lnTo>
                    <a:pt x="187200" y="254782"/>
                  </a:lnTo>
                  <a:lnTo>
                    <a:pt x="194200" y="244604"/>
                  </a:lnTo>
                  <a:lnTo>
                    <a:pt x="200219" y="233324"/>
                  </a:lnTo>
                  <a:lnTo>
                    <a:pt x="205499" y="221303"/>
                  </a:lnTo>
                  <a:lnTo>
                    <a:pt x="210480" y="211901"/>
                  </a:lnTo>
                  <a:lnTo>
                    <a:pt x="214810" y="209324"/>
                  </a:lnTo>
                  <a:lnTo>
                    <a:pt x="217325" y="212639"/>
                  </a:lnTo>
                  <a:lnTo>
                    <a:pt x="218059" y="219903"/>
                  </a:lnTo>
                  <a:lnTo>
                    <a:pt x="217612" y="229655"/>
                  </a:lnTo>
                  <a:lnTo>
                    <a:pt x="216698" y="240959"/>
                  </a:lnTo>
                  <a:lnTo>
                    <a:pt x="215748" y="253246"/>
                  </a:lnTo>
                  <a:lnTo>
                    <a:pt x="214938" y="266488"/>
                  </a:lnTo>
                  <a:lnTo>
                    <a:pt x="214309" y="281077"/>
                  </a:lnTo>
                  <a:lnTo>
                    <a:pt x="213842" y="297119"/>
                  </a:lnTo>
                  <a:lnTo>
                    <a:pt x="213338" y="313967"/>
                  </a:lnTo>
                  <a:lnTo>
                    <a:pt x="212459" y="330441"/>
                  </a:lnTo>
                  <a:lnTo>
                    <a:pt x="211050" y="345899"/>
                  </a:lnTo>
                  <a:lnTo>
                    <a:pt x="209289" y="360549"/>
                  </a:lnTo>
                  <a:lnTo>
                    <a:pt x="207567" y="375141"/>
                  </a:lnTo>
                  <a:lnTo>
                    <a:pt x="206119" y="390140"/>
                  </a:lnTo>
                  <a:lnTo>
                    <a:pt x="205165" y="405520"/>
                  </a:lnTo>
                  <a:lnTo>
                    <a:pt x="204983" y="420939"/>
                  </a:lnTo>
                  <a:lnTo>
                    <a:pt x="205634" y="436167"/>
                  </a:lnTo>
                  <a:lnTo>
                    <a:pt x="206698" y="450972"/>
                  </a:lnTo>
                  <a:lnTo>
                    <a:pt x="207412" y="465060"/>
                  </a:lnTo>
                  <a:lnTo>
                    <a:pt x="207371" y="478346"/>
                  </a:lnTo>
                  <a:lnTo>
                    <a:pt x="206672" y="491038"/>
                  </a:lnTo>
                  <a:lnTo>
                    <a:pt x="205669" y="505097"/>
                  </a:lnTo>
                  <a:lnTo>
                    <a:pt x="204268" y="525113"/>
                  </a:lnTo>
                  <a:lnTo>
                    <a:pt x="202262" y="558741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74197" y="3178834"/>
              <a:ext cx="332673" cy="501324"/>
            </a:xfrm>
            <a:custGeom>
              <a:avLst/>
              <a:gdLst/>
              <a:ahLst/>
              <a:cxnLst/>
              <a:rect l="0" t="0" r="0" b="0"/>
              <a:pathLst>
                <a:path w="332673" h="501324">
                  <a:moveTo>
                    <a:pt x="94756" y="21829"/>
                  </a:moveTo>
                  <a:lnTo>
                    <a:pt x="88955" y="30630"/>
                  </a:lnTo>
                  <a:lnTo>
                    <a:pt x="84031" y="38977"/>
                  </a:lnTo>
                  <a:lnTo>
                    <a:pt x="79524" y="47676"/>
                  </a:lnTo>
                  <a:lnTo>
                    <a:pt x="75130" y="56797"/>
                  </a:lnTo>
                  <a:lnTo>
                    <a:pt x="70469" y="66292"/>
                  </a:lnTo>
                  <a:lnTo>
                    <a:pt x="65358" y="76083"/>
                  </a:lnTo>
                  <a:lnTo>
                    <a:pt x="59953" y="86097"/>
                  </a:lnTo>
                  <a:lnTo>
                    <a:pt x="54630" y="96271"/>
                  </a:lnTo>
                  <a:lnTo>
                    <a:pt x="49590" y="106514"/>
                  </a:lnTo>
                  <a:lnTo>
                    <a:pt x="44368" y="115208"/>
                  </a:lnTo>
                  <a:lnTo>
                    <a:pt x="38833" y="119595"/>
                  </a:lnTo>
                  <a:lnTo>
                    <a:pt x="34328" y="119371"/>
                  </a:lnTo>
                  <a:lnTo>
                    <a:pt x="31838" y="116035"/>
                  </a:lnTo>
                  <a:lnTo>
                    <a:pt x="31550" y="110941"/>
                  </a:lnTo>
                  <a:lnTo>
                    <a:pt x="33039" y="104750"/>
                  </a:lnTo>
                  <a:lnTo>
                    <a:pt x="35594" y="97604"/>
                  </a:lnTo>
                  <a:lnTo>
                    <a:pt x="38700" y="89606"/>
                  </a:lnTo>
                  <a:lnTo>
                    <a:pt x="42231" y="80908"/>
                  </a:lnTo>
                  <a:lnTo>
                    <a:pt x="46349" y="71672"/>
                  </a:lnTo>
                  <a:lnTo>
                    <a:pt x="51115" y="62046"/>
                  </a:lnTo>
                  <a:lnTo>
                    <a:pt x="56468" y="52307"/>
                  </a:lnTo>
                  <a:lnTo>
                    <a:pt x="62293" y="42847"/>
                  </a:lnTo>
                  <a:lnTo>
                    <a:pt x="68479" y="33860"/>
                  </a:lnTo>
                  <a:lnTo>
                    <a:pt x="75092" y="25521"/>
                  </a:lnTo>
                  <a:lnTo>
                    <a:pt x="82364" y="18066"/>
                  </a:lnTo>
                  <a:lnTo>
                    <a:pt x="90367" y="11542"/>
                  </a:lnTo>
                  <a:lnTo>
                    <a:pt x="99031" y="6161"/>
                  </a:lnTo>
                  <a:lnTo>
                    <a:pt x="108224" y="2369"/>
                  </a:lnTo>
                  <a:lnTo>
                    <a:pt x="117817" y="273"/>
                  </a:lnTo>
                  <a:lnTo>
                    <a:pt x="127699" y="0"/>
                  </a:lnTo>
                  <a:lnTo>
                    <a:pt x="137786" y="1861"/>
                  </a:lnTo>
                  <a:lnTo>
                    <a:pt x="148005" y="5818"/>
                  </a:lnTo>
                  <a:lnTo>
                    <a:pt x="157985" y="11558"/>
                  </a:lnTo>
                  <a:lnTo>
                    <a:pt x="167081" y="18691"/>
                  </a:lnTo>
                  <a:lnTo>
                    <a:pt x="175011" y="26859"/>
                  </a:lnTo>
                  <a:lnTo>
                    <a:pt x="181827" y="35934"/>
                  </a:lnTo>
                  <a:lnTo>
                    <a:pt x="187722" y="46001"/>
                  </a:lnTo>
                  <a:lnTo>
                    <a:pt x="192902" y="57027"/>
                  </a:lnTo>
                  <a:lnTo>
                    <a:pt x="197229" y="68701"/>
                  </a:lnTo>
                  <a:lnTo>
                    <a:pt x="200240" y="80537"/>
                  </a:lnTo>
                  <a:lnTo>
                    <a:pt x="201786" y="92239"/>
                  </a:lnTo>
                  <a:lnTo>
                    <a:pt x="202011" y="103707"/>
                  </a:lnTo>
                  <a:lnTo>
                    <a:pt x="201175" y="114941"/>
                  </a:lnTo>
                  <a:lnTo>
                    <a:pt x="199534" y="125975"/>
                  </a:lnTo>
                  <a:lnTo>
                    <a:pt x="197145" y="136690"/>
                  </a:lnTo>
                  <a:lnTo>
                    <a:pt x="193872" y="146819"/>
                  </a:lnTo>
                  <a:lnTo>
                    <a:pt x="189710" y="156265"/>
                  </a:lnTo>
                  <a:lnTo>
                    <a:pt x="184781" y="165084"/>
                  </a:lnTo>
                  <a:lnTo>
                    <a:pt x="179248" y="173395"/>
                  </a:lnTo>
                  <a:lnTo>
                    <a:pt x="173321" y="181310"/>
                  </a:lnTo>
                  <a:lnTo>
                    <a:pt x="169074" y="188580"/>
                  </a:lnTo>
                  <a:lnTo>
                    <a:pt x="168981" y="194361"/>
                  </a:lnTo>
                  <a:lnTo>
                    <a:pt x="172333" y="198370"/>
                  </a:lnTo>
                  <a:lnTo>
                    <a:pt x="178062" y="201382"/>
                  </a:lnTo>
                  <a:lnTo>
                    <a:pt x="185388" y="204235"/>
                  </a:lnTo>
                  <a:lnTo>
                    <a:pt x="193781" y="207577"/>
                  </a:lnTo>
                  <a:lnTo>
                    <a:pt x="202882" y="211663"/>
                  </a:lnTo>
                  <a:lnTo>
                    <a:pt x="212289" y="216479"/>
                  </a:lnTo>
                  <a:lnTo>
                    <a:pt x="221537" y="221906"/>
                  </a:lnTo>
                  <a:lnTo>
                    <a:pt x="230395" y="227808"/>
                  </a:lnTo>
                  <a:lnTo>
                    <a:pt x="238990" y="234221"/>
                  </a:lnTo>
                  <a:lnTo>
                    <a:pt x="247683" y="241354"/>
                  </a:lnTo>
                  <a:lnTo>
                    <a:pt x="256675" y="249263"/>
                  </a:lnTo>
                  <a:lnTo>
                    <a:pt x="265681" y="257862"/>
                  </a:lnTo>
                  <a:lnTo>
                    <a:pt x="274050" y="267012"/>
                  </a:lnTo>
                  <a:lnTo>
                    <a:pt x="281461" y="276581"/>
                  </a:lnTo>
                  <a:lnTo>
                    <a:pt x="288082" y="286616"/>
                  </a:lnTo>
                  <a:lnTo>
                    <a:pt x="294369" y="297338"/>
                  </a:lnTo>
                  <a:lnTo>
                    <a:pt x="300633" y="308806"/>
                  </a:lnTo>
                  <a:lnTo>
                    <a:pt x="306840" y="320779"/>
                  </a:lnTo>
                  <a:lnTo>
                    <a:pt x="312715" y="332815"/>
                  </a:lnTo>
                  <a:lnTo>
                    <a:pt x="318112" y="344657"/>
                  </a:lnTo>
                  <a:lnTo>
                    <a:pt x="322872" y="356388"/>
                  </a:lnTo>
                  <a:lnTo>
                    <a:pt x="326764" y="368331"/>
                  </a:lnTo>
                  <a:lnTo>
                    <a:pt x="329743" y="380662"/>
                  </a:lnTo>
                  <a:lnTo>
                    <a:pt x="331760" y="393402"/>
                  </a:lnTo>
                  <a:lnTo>
                    <a:pt x="332672" y="406495"/>
                  </a:lnTo>
                  <a:lnTo>
                    <a:pt x="332499" y="419852"/>
                  </a:lnTo>
                  <a:lnTo>
                    <a:pt x="331079" y="433078"/>
                  </a:lnTo>
                  <a:lnTo>
                    <a:pt x="327998" y="445498"/>
                  </a:lnTo>
                  <a:lnTo>
                    <a:pt x="323179" y="456806"/>
                  </a:lnTo>
                  <a:lnTo>
                    <a:pt x="316671" y="466871"/>
                  </a:lnTo>
                  <a:lnTo>
                    <a:pt x="308484" y="475568"/>
                  </a:lnTo>
                  <a:lnTo>
                    <a:pt x="298786" y="482969"/>
                  </a:lnTo>
                  <a:lnTo>
                    <a:pt x="287699" y="489127"/>
                  </a:lnTo>
                  <a:lnTo>
                    <a:pt x="275209" y="493981"/>
                  </a:lnTo>
                  <a:lnTo>
                    <a:pt x="261438" y="497617"/>
                  </a:lnTo>
                  <a:lnTo>
                    <a:pt x="246615" y="500078"/>
                  </a:lnTo>
                  <a:lnTo>
                    <a:pt x="230989" y="501289"/>
                  </a:lnTo>
                  <a:lnTo>
                    <a:pt x="214774" y="501323"/>
                  </a:lnTo>
                  <a:lnTo>
                    <a:pt x="198140" y="500211"/>
                  </a:lnTo>
                  <a:lnTo>
                    <a:pt x="181214" y="497870"/>
                  </a:lnTo>
                  <a:lnTo>
                    <a:pt x="164087" y="494374"/>
                  </a:lnTo>
                  <a:lnTo>
                    <a:pt x="146823" y="490078"/>
                  </a:lnTo>
                  <a:lnTo>
                    <a:pt x="129466" y="485510"/>
                  </a:lnTo>
                  <a:lnTo>
                    <a:pt x="112055" y="480993"/>
                  </a:lnTo>
                  <a:lnTo>
                    <a:pt x="94939" y="476487"/>
                  </a:lnTo>
                  <a:lnTo>
                    <a:pt x="78745" y="471703"/>
                  </a:lnTo>
                  <a:lnTo>
                    <a:pt x="63751" y="466492"/>
                  </a:lnTo>
                  <a:lnTo>
                    <a:pt x="50153" y="461157"/>
                  </a:lnTo>
                  <a:lnTo>
                    <a:pt x="36801" y="455845"/>
                  </a:lnTo>
                  <a:lnTo>
                    <a:pt x="21405" y="450086"/>
                  </a:lnTo>
                  <a:lnTo>
                    <a:pt x="0" y="44296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69118" y="3148020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1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8" y="46979"/>
                  </a:lnTo>
                  <a:lnTo>
                    <a:pt x="827" y="60935"/>
                  </a:lnTo>
                  <a:lnTo>
                    <a:pt x="2075" y="76488"/>
                  </a:lnTo>
                  <a:lnTo>
                    <a:pt x="3728" y="93146"/>
                  </a:lnTo>
                  <a:lnTo>
                    <a:pt x="5376" y="110007"/>
                  </a:lnTo>
                  <a:lnTo>
                    <a:pt x="6784" y="126537"/>
                  </a:lnTo>
                  <a:lnTo>
                    <a:pt x="8049" y="142888"/>
                  </a:lnTo>
                  <a:lnTo>
                    <a:pt x="9506" y="159690"/>
                  </a:lnTo>
                  <a:lnTo>
                    <a:pt x="11333" y="177292"/>
                  </a:lnTo>
                  <a:lnTo>
                    <a:pt x="13390" y="195724"/>
                  </a:lnTo>
                  <a:lnTo>
                    <a:pt x="15318" y="214869"/>
                  </a:lnTo>
                  <a:lnTo>
                    <a:pt x="16916" y="234558"/>
                  </a:lnTo>
                  <a:lnTo>
                    <a:pt x="18311" y="254154"/>
                  </a:lnTo>
                  <a:lnTo>
                    <a:pt x="19855" y="272618"/>
                  </a:lnTo>
                  <a:lnTo>
                    <a:pt x="21741" y="289477"/>
                  </a:lnTo>
                  <a:lnTo>
                    <a:pt x="23838" y="304932"/>
                  </a:lnTo>
                  <a:lnTo>
                    <a:pt x="25792" y="319546"/>
                  </a:lnTo>
                  <a:lnTo>
                    <a:pt x="27404" y="333752"/>
                  </a:lnTo>
                  <a:lnTo>
                    <a:pt x="28639" y="347789"/>
                  </a:lnTo>
                  <a:lnTo>
                    <a:pt x="29542" y="361768"/>
                  </a:lnTo>
                  <a:lnTo>
                    <a:pt x="30185" y="375720"/>
                  </a:lnTo>
                  <a:lnTo>
                    <a:pt x="30634" y="389055"/>
                  </a:lnTo>
                  <a:lnTo>
                    <a:pt x="30991" y="401901"/>
                  </a:lnTo>
                  <a:lnTo>
                    <a:pt x="31291" y="415387"/>
                  </a:lnTo>
                  <a:lnTo>
                    <a:pt x="31586" y="43166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9067" y="3918836"/>
              <a:ext cx="2969037" cy="271507"/>
            </a:xfrm>
            <a:custGeom>
              <a:avLst/>
              <a:gdLst/>
              <a:ahLst/>
              <a:cxnLst/>
              <a:rect l="0" t="0" r="0" b="0"/>
              <a:pathLst>
                <a:path w="2969037" h="271507">
                  <a:moveTo>
                    <a:pt x="2969036" y="8293"/>
                  </a:moveTo>
                  <a:lnTo>
                    <a:pt x="2954301" y="5494"/>
                  </a:lnTo>
                  <a:lnTo>
                    <a:pt x="2939749" y="3992"/>
                  </a:lnTo>
                  <a:lnTo>
                    <a:pt x="2923964" y="3676"/>
                  </a:lnTo>
                  <a:lnTo>
                    <a:pt x="2907248" y="4010"/>
                  </a:lnTo>
                  <a:lnTo>
                    <a:pt x="2890403" y="4181"/>
                  </a:lnTo>
                  <a:lnTo>
                    <a:pt x="2873923" y="3748"/>
                  </a:lnTo>
                  <a:lnTo>
                    <a:pt x="2857960" y="2779"/>
                  </a:lnTo>
                  <a:lnTo>
                    <a:pt x="2842490" y="1657"/>
                  </a:lnTo>
                  <a:lnTo>
                    <a:pt x="2827423" y="645"/>
                  </a:lnTo>
                  <a:lnTo>
                    <a:pt x="2812662" y="0"/>
                  </a:lnTo>
                  <a:lnTo>
                    <a:pt x="2798124" y="32"/>
                  </a:lnTo>
                  <a:lnTo>
                    <a:pt x="2783744" y="835"/>
                  </a:lnTo>
                  <a:lnTo>
                    <a:pt x="2769473" y="2173"/>
                  </a:lnTo>
                  <a:lnTo>
                    <a:pt x="2755277" y="3602"/>
                  </a:lnTo>
                  <a:lnTo>
                    <a:pt x="2741133" y="4855"/>
                  </a:lnTo>
                  <a:lnTo>
                    <a:pt x="2727024" y="5846"/>
                  </a:lnTo>
                  <a:lnTo>
                    <a:pt x="2712939" y="6584"/>
                  </a:lnTo>
                  <a:lnTo>
                    <a:pt x="2698864" y="7121"/>
                  </a:lnTo>
                  <a:lnTo>
                    <a:pt x="2684632" y="7667"/>
                  </a:lnTo>
                  <a:lnTo>
                    <a:pt x="2669932" y="8574"/>
                  </a:lnTo>
                  <a:lnTo>
                    <a:pt x="2654631" y="10000"/>
                  </a:lnTo>
                  <a:lnTo>
                    <a:pt x="2638761" y="11773"/>
                  </a:lnTo>
                  <a:lnTo>
                    <a:pt x="2622423" y="13503"/>
                  </a:lnTo>
                  <a:lnTo>
                    <a:pt x="2605730" y="14960"/>
                  </a:lnTo>
                  <a:lnTo>
                    <a:pt x="2588945" y="16090"/>
                  </a:lnTo>
                  <a:lnTo>
                    <a:pt x="2572449" y="16922"/>
                  </a:lnTo>
                  <a:lnTo>
                    <a:pt x="2556425" y="17521"/>
                  </a:lnTo>
                  <a:lnTo>
                    <a:pt x="2540716" y="18110"/>
                  </a:lnTo>
                  <a:lnTo>
                    <a:pt x="2524942" y="19045"/>
                  </a:lnTo>
                  <a:lnTo>
                    <a:pt x="2508877" y="20490"/>
                  </a:lnTo>
                  <a:lnTo>
                    <a:pt x="2492305" y="22276"/>
                  </a:lnTo>
                  <a:lnTo>
                    <a:pt x="2474955" y="24014"/>
                  </a:lnTo>
                  <a:lnTo>
                    <a:pt x="2456762" y="25477"/>
                  </a:lnTo>
                  <a:lnTo>
                    <a:pt x="2437984" y="26611"/>
                  </a:lnTo>
                  <a:lnTo>
                    <a:pt x="2419079" y="27445"/>
                  </a:lnTo>
                  <a:lnTo>
                    <a:pt x="2400323" y="28042"/>
                  </a:lnTo>
                  <a:lnTo>
                    <a:pt x="2381645" y="28459"/>
                  </a:lnTo>
                  <a:lnTo>
                    <a:pt x="2362731" y="28747"/>
                  </a:lnTo>
                  <a:lnTo>
                    <a:pt x="2343414" y="28948"/>
                  </a:lnTo>
                  <a:lnTo>
                    <a:pt x="2323677" y="29254"/>
                  </a:lnTo>
                  <a:lnTo>
                    <a:pt x="2303581" y="29993"/>
                  </a:lnTo>
                  <a:lnTo>
                    <a:pt x="2283200" y="31301"/>
                  </a:lnTo>
                  <a:lnTo>
                    <a:pt x="2262444" y="32996"/>
                  </a:lnTo>
                  <a:lnTo>
                    <a:pt x="2241064" y="34671"/>
                  </a:lnTo>
                  <a:lnTo>
                    <a:pt x="2218981" y="36097"/>
                  </a:lnTo>
                  <a:lnTo>
                    <a:pt x="2196421" y="37374"/>
                  </a:lnTo>
                  <a:lnTo>
                    <a:pt x="2173818" y="38839"/>
                  </a:lnTo>
                  <a:lnTo>
                    <a:pt x="2151421" y="40671"/>
                  </a:lnTo>
                  <a:lnTo>
                    <a:pt x="2129144" y="42732"/>
                  </a:lnTo>
                  <a:lnTo>
                    <a:pt x="2106662" y="44662"/>
                  </a:lnTo>
                  <a:lnTo>
                    <a:pt x="2083794" y="46258"/>
                  </a:lnTo>
                  <a:lnTo>
                    <a:pt x="2060520" y="47481"/>
                  </a:lnTo>
                  <a:lnTo>
                    <a:pt x="2036896" y="48378"/>
                  </a:lnTo>
                  <a:lnTo>
                    <a:pt x="2012998" y="49015"/>
                  </a:lnTo>
                  <a:lnTo>
                    <a:pt x="1988897" y="49460"/>
                  </a:lnTo>
                  <a:lnTo>
                    <a:pt x="1964651" y="49766"/>
                  </a:lnTo>
                  <a:lnTo>
                    <a:pt x="1940303" y="49980"/>
                  </a:lnTo>
                  <a:lnTo>
                    <a:pt x="1915884" y="50294"/>
                  </a:lnTo>
                  <a:lnTo>
                    <a:pt x="1891417" y="51039"/>
                  </a:lnTo>
                  <a:lnTo>
                    <a:pt x="1866918" y="52356"/>
                  </a:lnTo>
                  <a:lnTo>
                    <a:pt x="1842396" y="54224"/>
                  </a:lnTo>
                  <a:lnTo>
                    <a:pt x="1817860" y="56551"/>
                  </a:lnTo>
                  <a:lnTo>
                    <a:pt x="1793313" y="59221"/>
                  </a:lnTo>
                  <a:lnTo>
                    <a:pt x="1768760" y="61979"/>
                  </a:lnTo>
                  <a:lnTo>
                    <a:pt x="1744203" y="64444"/>
                  </a:lnTo>
                  <a:lnTo>
                    <a:pt x="1719643" y="66435"/>
                  </a:lnTo>
                  <a:lnTo>
                    <a:pt x="1695080" y="68109"/>
                  </a:lnTo>
                  <a:lnTo>
                    <a:pt x="1670516" y="69848"/>
                  </a:lnTo>
                  <a:lnTo>
                    <a:pt x="1645947" y="71867"/>
                  </a:lnTo>
                  <a:lnTo>
                    <a:pt x="1621209" y="74056"/>
                  </a:lnTo>
                  <a:lnTo>
                    <a:pt x="1595995" y="76072"/>
                  </a:lnTo>
                  <a:lnTo>
                    <a:pt x="1570176" y="77730"/>
                  </a:lnTo>
                  <a:lnTo>
                    <a:pt x="1543784" y="79165"/>
                  </a:lnTo>
                  <a:lnTo>
                    <a:pt x="1516921" y="80736"/>
                  </a:lnTo>
                  <a:lnTo>
                    <a:pt x="1489703" y="82644"/>
                  </a:lnTo>
                  <a:lnTo>
                    <a:pt x="1462391" y="84926"/>
                  </a:lnTo>
                  <a:lnTo>
                    <a:pt x="1435369" y="87537"/>
                  </a:lnTo>
                  <a:lnTo>
                    <a:pt x="1408817" y="90403"/>
                  </a:lnTo>
                  <a:lnTo>
                    <a:pt x="1382580" y="93294"/>
                  </a:lnTo>
                  <a:lnTo>
                    <a:pt x="1356278" y="95848"/>
                  </a:lnTo>
                  <a:lnTo>
                    <a:pt x="1329689" y="97899"/>
                  </a:lnTo>
                  <a:lnTo>
                    <a:pt x="1302762" y="99614"/>
                  </a:lnTo>
                  <a:lnTo>
                    <a:pt x="1275532" y="101379"/>
                  </a:lnTo>
                  <a:lnTo>
                    <a:pt x="1248055" y="103417"/>
                  </a:lnTo>
                  <a:lnTo>
                    <a:pt x="1220228" y="105617"/>
                  </a:lnTo>
                  <a:lnTo>
                    <a:pt x="1191794" y="107642"/>
                  </a:lnTo>
                  <a:lnTo>
                    <a:pt x="1162663" y="109305"/>
                  </a:lnTo>
                  <a:lnTo>
                    <a:pt x="1132897" y="110744"/>
                  </a:lnTo>
                  <a:lnTo>
                    <a:pt x="1102615" y="112317"/>
                  </a:lnTo>
                  <a:lnTo>
                    <a:pt x="1071945" y="114227"/>
                  </a:lnTo>
                  <a:lnTo>
                    <a:pt x="1040991" y="116511"/>
                  </a:lnTo>
                  <a:lnTo>
                    <a:pt x="1009838" y="119122"/>
                  </a:lnTo>
                  <a:lnTo>
                    <a:pt x="978551" y="121988"/>
                  </a:lnTo>
                  <a:lnTo>
                    <a:pt x="947337" y="124879"/>
                  </a:lnTo>
                  <a:lnTo>
                    <a:pt x="916534" y="127433"/>
                  </a:lnTo>
                  <a:lnTo>
                    <a:pt x="886287" y="129484"/>
                  </a:lnTo>
                  <a:lnTo>
                    <a:pt x="856414" y="131199"/>
                  </a:lnTo>
                  <a:lnTo>
                    <a:pt x="826517" y="132964"/>
                  </a:lnTo>
                  <a:lnTo>
                    <a:pt x="796361" y="135007"/>
                  </a:lnTo>
                  <a:lnTo>
                    <a:pt x="765886" y="137380"/>
                  </a:lnTo>
                  <a:lnTo>
                    <a:pt x="735121" y="140053"/>
                  </a:lnTo>
                  <a:lnTo>
                    <a:pt x="704126" y="142965"/>
                  </a:lnTo>
                  <a:lnTo>
                    <a:pt x="673124" y="146056"/>
                  </a:lnTo>
                  <a:lnTo>
                    <a:pt x="642470" y="149278"/>
                  </a:lnTo>
                  <a:lnTo>
                    <a:pt x="612326" y="152591"/>
                  </a:lnTo>
                  <a:lnTo>
                    <a:pt x="582525" y="155966"/>
                  </a:lnTo>
                  <a:lnTo>
                    <a:pt x="552676" y="159386"/>
                  </a:lnTo>
                  <a:lnTo>
                    <a:pt x="522553" y="162834"/>
                  </a:lnTo>
                  <a:lnTo>
                    <a:pt x="492101" y="166303"/>
                  </a:lnTo>
                  <a:lnTo>
                    <a:pt x="461350" y="169785"/>
                  </a:lnTo>
                  <a:lnTo>
                    <a:pt x="430361" y="173281"/>
                  </a:lnTo>
                  <a:lnTo>
                    <a:pt x="399192" y="176951"/>
                  </a:lnTo>
                  <a:lnTo>
                    <a:pt x="367894" y="181100"/>
                  </a:lnTo>
                  <a:lnTo>
                    <a:pt x="336505" y="185863"/>
                  </a:lnTo>
                  <a:lnTo>
                    <a:pt x="305053" y="191367"/>
                  </a:lnTo>
                  <a:lnTo>
                    <a:pt x="273557" y="197818"/>
                  </a:lnTo>
                  <a:lnTo>
                    <a:pt x="242023" y="205236"/>
                  </a:lnTo>
                  <a:lnTo>
                    <a:pt x="210133" y="213488"/>
                  </a:lnTo>
                  <a:lnTo>
                    <a:pt x="177278" y="222398"/>
                  </a:lnTo>
                  <a:lnTo>
                    <a:pt x="143254" y="231783"/>
                  </a:lnTo>
                  <a:lnTo>
                    <a:pt x="109804" y="241050"/>
                  </a:lnTo>
                  <a:lnTo>
                    <a:pt x="77136" y="250109"/>
                  </a:lnTo>
                  <a:lnTo>
                    <a:pt x="42377" y="259751"/>
                  </a:lnTo>
                  <a:lnTo>
                    <a:pt x="0" y="27150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3107365" y="2109500"/>
            <a:ext cx="550142" cy="697174"/>
          </a:xfrm>
          <a:custGeom>
            <a:avLst/>
            <a:gdLst/>
            <a:ahLst/>
            <a:cxnLst/>
            <a:rect l="0" t="0" r="0" b="0"/>
            <a:pathLst>
              <a:path w="550142" h="697174">
                <a:moveTo>
                  <a:pt x="209111" y="59370"/>
                </a:moveTo>
                <a:lnTo>
                  <a:pt x="200377" y="65238"/>
                </a:lnTo>
                <a:lnTo>
                  <a:pt x="192670" y="70802"/>
                </a:lnTo>
                <a:lnTo>
                  <a:pt x="185263" y="76606"/>
                </a:lnTo>
                <a:lnTo>
                  <a:pt x="177830" y="82859"/>
                </a:lnTo>
                <a:lnTo>
                  <a:pt x="170003" y="89838"/>
                </a:lnTo>
                <a:lnTo>
                  <a:pt x="161624" y="97624"/>
                </a:lnTo>
                <a:lnTo>
                  <a:pt x="152708" y="106298"/>
                </a:lnTo>
                <a:lnTo>
                  <a:pt x="143345" y="116025"/>
                </a:lnTo>
                <a:lnTo>
                  <a:pt x="133643" y="126788"/>
                </a:lnTo>
                <a:lnTo>
                  <a:pt x="123857" y="138268"/>
                </a:lnTo>
                <a:lnTo>
                  <a:pt x="114368" y="149966"/>
                </a:lnTo>
                <a:lnTo>
                  <a:pt x="105358" y="161567"/>
                </a:lnTo>
                <a:lnTo>
                  <a:pt x="96835" y="172796"/>
                </a:lnTo>
                <a:lnTo>
                  <a:pt x="88724" y="183336"/>
                </a:lnTo>
                <a:lnTo>
                  <a:pt x="80933" y="193099"/>
                </a:lnTo>
                <a:lnTo>
                  <a:pt x="73378" y="202486"/>
                </a:lnTo>
                <a:lnTo>
                  <a:pt x="65990" y="212250"/>
                </a:lnTo>
                <a:lnTo>
                  <a:pt x="58725" y="222786"/>
                </a:lnTo>
                <a:lnTo>
                  <a:pt x="51709" y="233984"/>
                </a:lnTo>
                <a:lnTo>
                  <a:pt x="45223" y="245427"/>
                </a:lnTo>
                <a:lnTo>
                  <a:pt x="39381" y="256831"/>
                </a:lnTo>
                <a:lnTo>
                  <a:pt x="34136" y="268081"/>
                </a:lnTo>
                <a:lnTo>
                  <a:pt x="29379" y="279160"/>
                </a:lnTo>
                <a:lnTo>
                  <a:pt x="24992" y="290096"/>
                </a:lnTo>
                <a:lnTo>
                  <a:pt x="20876" y="301082"/>
                </a:lnTo>
                <a:lnTo>
                  <a:pt x="16952" y="312457"/>
                </a:lnTo>
                <a:lnTo>
                  <a:pt x="13164" y="324385"/>
                </a:lnTo>
                <a:lnTo>
                  <a:pt x="9637" y="337178"/>
                </a:lnTo>
                <a:lnTo>
                  <a:pt x="6647" y="351363"/>
                </a:lnTo>
                <a:lnTo>
                  <a:pt x="4304" y="367087"/>
                </a:lnTo>
                <a:lnTo>
                  <a:pt x="2563" y="383868"/>
                </a:lnTo>
                <a:lnTo>
                  <a:pt x="1311" y="400817"/>
                </a:lnTo>
                <a:lnTo>
                  <a:pt x="436" y="417398"/>
                </a:lnTo>
                <a:lnTo>
                  <a:pt x="0" y="433444"/>
                </a:lnTo>
                <a:lnTo>
                  <a:pt x="232" y="448978"/>
                </a:lnTo>
                <a:lnTo>
                  <a:pt x="1202" y="464087"/>
                </a:lnTo>
                <a:lnTo>
                  <a:pt x="2836" y="478708"/>
                </a:lnTo>
                <a:lnTo>
                  <a:pt x="5004" y="492621"/>
                </a:lnTo>
                <a:lnTo>
                  <a:pt x="7582" y="505764"/>
                </a:lnTo>
                <a:lnTo>
                  <a:pt x="10788" y="518220"/>
                </a:lnTo>
                <a:lnTo>
                  <a:pt x="15151" y="530125"/>
                </a:lnTo>
                <a:lnTo>
                  <a:pt x="20861" y="541618"/>
                </a:lnTo>
                <a:lnTo>
                  <a:pt x="27645" y="552812"/>
                </a:lnTo>
                <a:lnTo>
                  <a:pt x="34962" y="563795"/>
                </a:lnTo>
                <a:lnTo>
                  <a:pt x="42443" y="574633"/>
                </a:lnTo>
                <a:lnTo>
                  <a:pt x="50075" y="585370"/>
                </a:lnTo>
                <a:lnTo>
                  <a:pt x="58104" y="596039"/>
                </a:lnTo>
                <a:lnTo>
                  <a:pt x="66651" y="606657"/>
                </a:lnTo>
                <a:lnTo>
                  <a:pt x="75696" y="617076"/>
                </a:lnTo>
                <a:lnTo>
                  <a:pt x="85153" y="626998"/>
                </a:lnTo>
                <a:lnTo>
                  <a:pt x="94927" y="636302"/>
                </a:lnTo>
                <a:lnTo>
                  <a:pt x="104932" y="645024"/>
                </a:lnTo>
                <a:lnTo>
                  <a:pt x="115101" y="653268"/>
                </a:lnTo>
                <a:lnTo>
                  <a:pt x="125386" y="661144"/>
                </a:lnTo>
                <a:lnTo>
                  <a:pt x="135749" y="668587"/>
                </a:lnTo>
                <a:lnTo>
                  <a:pt x="146166" y="675367"/>
                </a:lnTo>
                <a:lnTo>
                  <a:pt x="156624" y="681406"/>
                </a:lnTo>
                <a:lnTo>
                  <a:pt x="167275" y="686614"/>
                </a:lnTo>
                <a:lnTo>
                  <a:pt x="178418" y="690815"/>
                </a:lnTo>
                <a:lnTo>
                  <a:pt x="190174" y="694005"/>
                </a:lnTo>
                <a:lnTo>
                  <a:pt x="202340" y="696165"/>
                </a:lnTo>
                <a:lnTo>
                  <a:pt x="214507" y="697173"/>
                </a:lnTo>
                <a:lnTo>
                  <a:pt x="226436" y="697074"/>
                </a:lnTo>
                <a:lnTo>
                  <a:pt x="238225" y="696043"/>
                </a:lnTo>
                <a:lnTo>
                  <a:pt x="250207" y="694288"/>
                </a:lnTo>
                <a:lnTo>
                  <a:pt x="262561" y="691995"/>
                </a:lnTo>
                <a:lnTo>
                  <a:pt x="275145" y="689151"/>
                </a:lnTo>
                <a:lnTo>
                  <a:pt x="287601" y="685566"/>
                </a:lnTo>
                <a:lnTo>
                  <a:pt x="299723" y="681190"/>
                </a:lnTo>
                <a:lnTo>
                  <a:pt x="311473" y="676116"/>
                </a:lnTo>
                <a:lnTo>
                  <a:pt x="322897" y="670486"/>
                </a:lnTo>
                <a:lnTo>
                  <a:pt x="334062" y="664433"/>
                </a:lnTo>
                <a:lnTo>
                  <a:pt x="345035" y="657911"/>
                </a:lnTo>
                <a:lnTo>
                  <a:pt x="355870" y="650702"/>
                </a:lnTo>
                <a:lnTo>
                  <a:pt x="366602" y="642740"/>
                </a:lnTo>
                <a:lnTo>
                  <a:pt x="377100" y="634105"/>
                </a:lnTo>
                <a:lnTo>
                  <a:pt x="387075" y="624931"/>
                </a:lnTo>
                <a:lnTo>
                  <a:pt x="396415" y="615355"/>
                </a:lnTo>
                <a:lnTo>
                  <a:pt x="405161" y="605655"/>
                </a:lnTo>
                <a:lnTo>
                  <a:pt x="413422" y="596222"/>
                </a:lnTo>
                <a:lnTo>
                  <a:pt x="421314" y="587246"/>
                </a:lnTo>
                <a:lnTo>
                  <a:pt x="428937" y="578575"/>
                </a:lnTo>
                <a:lnTo>
                  <a:pt x="436370" y="569833"/>
                </a:lnTo>
                <a:lnTo>
                  <a:pt x="443670" y="560795"/>
                </a:lnTo>
                <a:lnTo>
                  <a:pt x="450879" y="551249"/>
                </a:lnTo>
                <a:lnTo>
                  <a:pt x="458026" y="540922"/>
                </a:lnTo>
                <a:lnTo>
                  <a:pt x="465131" y="529742"/>
                </a:lnTo>
                <a:lnTo>
                  <a:pt x="472207" y="517638"/>
                </a:lnTo>
                <a:lnTo>
                  <a:pt x="479265" y="504457"/>
                </a:lnTo>
                <a:lnTo>
                  <a:pt x="486305" y="490223"/>
                </a:lnTo>
                <a:lnTo>
                  <a:pt x="493169" y="475259"/>
                </a:lnTo>
                <a:lnTo>
                  <a:pt x="499551" y="460069"/>
                </a:lnTo>
                <a:lnTo>
                  <a:pt x="505324" y="444965"/>
                </a:lnTo>
                <a:lnTo>
                  <a:pt x="510523" y="430062"/>
                </a:lnTo>
                <a:lnTo>
                  <a:pt x="515249" y="415369"/>
                </a:lnTo>
                <a:lnTo>
                  <a:pt x="519614" y="400860"/>
                </a:lnTo>
                <a:lnTo>
                  <a:pt x="523716" y="386659"/>
                </a:lnTo>
                <a:lnTo>
                  <a:pt x="527632" y="373036"/>
                </a:lnTo>
                <a:lnTo>
                  <a:pt x="531413" y="360086"/>
                </a:lnTo>
                <a:lnTo>
                  <a:pt x="534936" y="347592"/>
                </a:lnTo>
                <a:lnTo>
                  <a:pt x="537923" y="335128"/>
                </a:lnTo>
                <a:lnTo>
                  <a:pt x="540269" y="322438"/>
                </a:lnTo>
                <a:lnTo>
                  <a:pt x="542182" y="309287"/>
                </a:lnTo>
                <a:lnTo>
                  <a:pt x="544081" y="295386"/>
                </a:lnTo>
                <a:lnTo>
                  <a:pt x="546204" y="280662"/>
                </a:lnTo>
                <a:lnTo>
                  <a:pt x="548292" y="265366"/>
                </a:lnTo>
                <a:lnTo>
                  <a:pt x="549708" y="249953"/>
                </a:lnTo>
                <a:lnTo>
                  <a:pt x="550141" y="234699"/>
                </a:lnTo>
                <a:lnTo>
                  <a:pt x="549599" y="219695"/>
                </a:lnTo>
                <a:lnTo>
                  <a:pt x="548240" y="204934"/>
                </a:lnTo>
                <a:lnTo>
                  <a:pt x="546244" y="190376"/>
                </a:lnTo>
                <a:lnTo>
                  <a:pt x="543616" y="175972"/>
                </a:lnTo>
                <a:lnTo>
                  <a:pt x="540181" y="161680"/>
                </a:lnTo>
                <a:lnTo>
                  <a:pt x="535911" y="147473"/>
                </a:lnTo>
                <a:lnTo>
                  <a:pt x="530909" y="133490"/>
                </a:lnTo>
                <a:lnTo>
                  <a:pt x="525327" y="120020"/>
                </a:lnTo>
                <a:lnTo>
                  <a:pt x="519313" y="107186"/>
                </a:lnTo>
                <a:lnTo>
                  <a:pt x="512986" y="95110"/>
                </a:lnTo>
                <a:lnTo>
                  <a:pt x="506440" y="83993"/>
                </a:lnTo>
                <a:lnTo>
                  <a:pt x="499742" y="73848"/>
                </a:lnTo>
                <a:lnTo>
                  <a:pt x="492940" y="64543"/>
                </a:lnTo>
                <a:lnTo>
                  <a:pt x="486066" y="55899"/>
                </a:lnTo>
                <a:lnTo>
                  <a:pt x="479141" y="47751"/>
                </a:lnTo>
                <a:lnTo>
                  <a:pt x="472015" y="40124"/>
                </a:lnTo>
                <a:lnTo>
                  <a:pt x="464391" y="33220"/>
                </a:lnTo>
                <a:lnTo>
                  <a:pt x="456143" y="27094"/>
                </a:lnTo>
                <a:lnTo>
                  <a:pt x="447145" y="21656"/>
                </a:lnTo>
                <a:lnTo>
                  <a:pt x="437195" y="16770"/>
                </a:lnTo>
                <a:lnTo>
                  <a:pt x="426275" y="12302"/>
                </a:lnTo>
                <a:lnTo>
                  <a:pt x="414518" y="8300"/>
                </a:lnTo>
                <a:lnTo>
                  <a:pt x="402102" y="4985"/>
                </a:lnTo>
                <a:lnTo>
                  <a:pt x="389201" y="2425"/>
                </a:lnTo>
                <a:lnTo>
                  <a:pt x="376115" y="705"/>
                </a:lnTo>
                <a:lnTo>
                  <a:pt x="363257" y="0"/>
                </a:lnTo>
                <a:lnTo>
                  <a:pt x="350828" y="306"/>
                </a:lnTo>
                <a:lnTo>
                  <a:pt x="338686" y="1477"/>
                </a:lnTo>
                <a:lnTo>
                  <a:pt x="326459" y="3327"/>
                </a:lnTo>
                <a:lnTo>
                  <a:pt x="313929" y="5688"/>
                </a:lnTo>
                <a:lnTo>
                  <a:pt x="300885" y="8747"/>
                </a:lnTo>
                <a:lnTo>
                  <a:pt x="287056" y="13010"/>
                </a:lnTo>
                <a:lnTo>
                  <a:pt x="272375" y="18663"/>
                </a:lnTo>
                <a:lnTo>
                  <a:pt x="256938" y="25748"/>
                </a:lnTo>
                <a:lnTo>
                  <a:pt x="240898" y="34332"/>
                </a:lnTo>
                <a:lnTo>
                  <a:pt x="224419" y="44285"/>
                </a:lnTo>
                <a:lnTo>
                  <a:pt x="208117" y="55036"/>
                </a:lnTo>
                <a:lnTo>
                  <a:pt x="193012" y="65704"/>
                </a:lnTo>
                <a:lnTo>
                  <a:pt x="179556" y="75803"/>
                </a:lnTo>
                <a:lnTo>
                  <a:pt x="167541" y="85376"/>
                </a:lnTo>
                <a:lnTo>
                  <a:pt x="156388" y="94798"/>
                </a:lnTo>
                <a:lnTo>
                  <a:pt x="145663" y="104324"/>
                </a:lnTo>
                <a:lnTo>
                  <a:pt x="135286" y="114045"/>
                </a:lnTo>
                <a:lnTo>
                  <a:pt x="125450" y="123965"/>
                </a:lnTo>
                <a:lnTo>
                  <a:pt x="116233" y="134057"/>
                </a:lnTo>
                <a:lnTo>
                  <a:pt x="107583" y="144448"/>
                </a:lnTo>
                <a:lnTo>
                  <a:pt x="99394" y="155409"/>
                </a:lnTo>
                <a:lnTo>
                  <a:pt x="91562" y="167024"/>
                </a:lnTo>
                <a:lnTo>
                  <a:pt x="84295" y="178631"/>
                </a:lnTo>
                <a:lnTo>
                  <a:pt x="77394" y="190053"/>
                </a:lnTo>
                <a:lnTo>
                  <a:pt x="70249" y="202295"/>
                </a:lnTo>
                <a:lnTo>
                  <a:pt x="61712" y="217298"/>
                </a:lnTo>
              </a:path>
            </a:pathLst>
          </a:custGeom>
          <a:ln w="76200" cap="flat" cmpd="sng" algn="ctr">
            <a:solidFill>
              <a:srgbClr val="42ABC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2295212" y="1652974"/>
            <a:ext cx="842281" cy="1252892"/>
            <a:chOff x="2295212" y="1652974"/>
            <a:chExt cx="842281" cy="1252892"/>
          </a:xfrm>
        </p:grpSpPr>
        <p:sp>
          <p:nvSpPr>
            <p:cNvPr id="40" name="Freeform 39"/>
            <p:cNvSpPr/>
            <p:nvPr/>
          </p:nvSpPr>
          <p:spPr>
            <a:xfrm>
              <a:off x="2295212" y="2000414"/>
              <a:ext cx="789638" cy="905452"/>
            </a:xfrm>
            <a:custGeom>
              <a:avLst/>
              <a:gdLst/>
              <a:ahLst/>
              <a:cxnLst/>
              <a:rect l="0" t="0" r="0" b="0"/>
              <a:pathLst>
                <a:path w="789638" h="905452">
                  <a:moveTo>
                    <a:pt x="789637" y="0"/>
                  </a:moveTo>
                  <a:lnTo>
                    <a:pt x="780769" y="5935"/>
                  </a:lnTo>
                  <a:lnTo>
                    <a:pt x="771782" y="12139"/>
                  </a:lnTo>
                  <a:lnTo>
                    <a:pt x="761791" y="19230"/>
                  </a:lnTo>
                  <a:lnTo>
                    <a:pt x="750984" y="26998"/>
                  </a:lnTo>
                  <a:lnTo>
                    <a:pt x="739820" y="34996"/>
                  </a:lnTo>
                  <a:lnTo>
                    <a:pt x="728620" y="42942"/>
                  </a:lnTo>
                  <a:lnTo>
                    <a:pt x="717681" y="50889"/>
                  </a:lnTo>
                  <a:lnTo>
                    <a:pt x="707344" y="59130"/>
                  </a:lnTo>
                  <a:lnTo>
                    <a:pt x="697732" y="67816"/>
                  </a:lnTo>
                  <a:lnTo>
                    <a:pt x="688788" y="76784"/>
                  </a:lnTo>
                  <a:lnTo>
                    <a:pt x="680387" y="85657"/>
                  </a:lnTo>
                  <a:lnTo>
                    <a:pt x="672393" y="94225"/>
                  </a:lnTo>
                  <a:lnTo>
                    <a:pt x="664530" y="102606"/>
                  </a:lnTo>
                  <a:lnTo>
                    <a:pt x="656404" y="111147"/>
                  </a:lnTo>
                  <a:lnTo>
                    <a:pt x="647824" y="120036"/>
                  </a:lnTo>
                  <a:lnTo>
                    <a:pt x="638942" y="129143"/>
                  </a:lnTo>
                  <a:lnTo>
                    <a:pt x="630132" y="138109"/>
                  </a:lnTo>
                  <a:lnTo>
                    <a:pt x="621611" y="146740"/>
                  </a:lnTo>
                  <a:lnTo>
                    <a:pt x="613262" y="155163"/>
                  </a:lnTo>
                  <a:lnTo>
                    <a:pt x="604744" y="163732"/>
                  </a:lnTo>
                  <a:lnTo>
                    <a:pt x="595870" y="172650"/>
                  </a:lnTo>
                  <a:lnTo>
                    <a:pt x="586774" y="182114"/>
                  </a:lnTo>
                  <a:lnTo>
                    <a:pt x="577814" y="192386"/>
                  </a:lnTo>
                  <a:lnTo>
                    <a:pt x="569188" y="203520"/>
                  </a:lnTo>
                  <a:lnTo>
                    <a:pt x="560768" y="215252"/>
                  </a:lnTo>
                  <a:lnTo>
                    <a:pt x="552202" y="227120"/>
                  </a:lnTo>
                  <a:lnTo>
                    <a:pt x="543290" y="238845"/>
                  </a:lnTo>
                  <a:lnTo>
                    <a:pt x="533999" y="250497"/>
                  </a:lnTo>
                  <a:lnTo>
                    <a:pt x="524376" y="262385"/>
                  </a:lnTo>
                  <a:lnTo>
                    <a:pt x="514492" y="274675"/>
                  </a:lnTo>
                  <a:lnTo>
                    <a:pt x="504412" y="287218"/>
                  </a:lnTo>
                  <a:lnTo>
                    <a:pt x="494193" y="299645"/>
                  </a:lnTo>
                  <a:lnTo>
                    <a:pt x="483875" y="311752"/>
                  </a:lnTo>
                  <a:lnTo>
                    <a:pt x="473490" y="323663"/>
                  </a:lnTo>
                  <a:lnTo>
                    <a:pt x="463058" y="335727"/>
                  </a:lnTo>
                  <a:lnTo>
                    <a:pt x="452594" y="348135"/>
                  </a:lnTo>
                  <a:lnTo>
                    <a:pt x="442109" y="360757"/>
                  </a:lnTo>
                  <a:lnTo>
                    <a:pt x="431610" y="373237"/>
                  </a:lnTo>
                  <a:lnTo>
                    <a:pt x="421105" y="385380"/>
                  </a:lnTo>
                  <a:lnTo>
                    <a:pt x="410763" y="397315"/>
                  </a:lnTo>
                  <a:lnTo>
                    <a:pt x="400891" y="409394"/>
                  </a:lnTo>
                  <a:lnTo>
                    <a:pt x="391617" y="421818"/>
                  </a:lnTo>
                  <a:lnTo>
                    <a:pt x="382745" y="434620"/>
                  </a:lnTo>
                  <a:lnTo>
                    <a:pt x="373868" y="447753"/>
                  </a:lnTo>
                  <a:lnTo>
                    <a:pt x="364744" y="461148"/>
                  </a:lnTo>
                  <a:lnTo>
                    <a:pt x="355309" y="474737"/>
                  </a:lnTo>
                  <a:lnTo>
                    <a:pt x="345589" y="488466"/>
                  </a:lnTo>
                  <a:lnTo>
                    <a:pt x="335640" y="502294"/>
                  </a:lnTo>
                  <a:lnTo>
                    <a:pt x="325516" y="516189"/>
                  </a:lnTo>
                  <a:lnTo>
                    <a:pt x="315268" y="530131"/>
                  </a:lnTo>
                  <a:lnTo>
                    <a:pt x="304930" y="544104"/>
                  </a:lnTo>
                  <a:lnTo>
                    <a:pt x="294531" y="558099"/>
                  </a:lnTo>
                  <a:lnTo>
                    <a:pt x="284091" y="572107"/>
                  </a:lnTo>
                  <a:lnTo>
                    <a:pt x="273621" y="586125"/>
                  </a:lnTo>
                  <a:lnTo>
                    <a:pt x="263133" y="600151"/>
                  </a:lnTo>
                  <a:lnTo>
                    <a:pt x="252630" y="614180"/>
                  </a:lnTo>
                  <a:lnTo>
                    <a:pt x="242124" y="628212"/>
                  </a:lnTo>
                  <a:lnTo>
                    <a:pt x="231781" y="642246"/>
                  </a:lnTo>
                  <a:lnTo>
                    <a:pt x="221908" y="656281"/>
                  </a:lnTo>
                  <a:lnTo>
                    <a:pt x="212634" y="670313"/>
                  </a:lnTo>
                  <a:lnTo>
                    <a:pt x="203762" y="684177"/>
                  </a:lnTo>
                  <a:lnTo>
                    <a:pt x="194884" y="697566"/>
                  </a:lnTo>
                  <a:lnTo>
                    <a:pt x="185760" y="710355"/>
                  </a:lnTo>
                  <a:lnTo>
                    <a:pt x="176325" y="722740"/>
                  </a:lnTo>
                  <a:lnTo>
                    <a:pt x="166605" y="735130"/>
                  </a:lnTo>
                  <a:lnTo>
                    <a:pt x="156655" y="747760"/>
                  </a:lnTo>
                  <a:lnTo>
                    <a:pt x="146532" y="760532"/>
                  </a:lnTo>
                  <a:lnTo>
                    <a:pt x="136283" y="773114"/>
                  </a:lnTo>
                  <a:lnTo>
                    <a:pt x="125937" y="785321"/>
                  </a:lnTo>
                  <a:lnTo>
                    <a:pt x="115192" y="797128"/>
                  </a:lnTo>
                  <a:lnTo>
                    <a:pt x="103455" y="808590"/>
                  </a:lnTo>
                  <a:lnTo>
                    <a:pt x="90492" y="819781"/>
                  </a:lnTo>
                  <a:lnTo>
                    <a:pt x="76871" y="830771"/>
                  </a:lnTo>
                  <a:lnTo>
                    <a:pt x="63721" y="841617"/>
                  </a:lnTo>
                  <a:lnTo>
                    <a:pt x="51662" y="852352"/>
                  </a:lnTo>
                  <a:lnTo>
                    <a:pt x="40897" y="862748"/>
                  </a:lnTo>
                  <a:lnTo>
                    <a:pt x="30301" y="873439"/>
                  </a:lnTo>
                  <a:lnTo>
                    <a:pt x="17834" y="886484"/>
                  </a:lnTo>
                  <a:lnTo>
                    <a:pt x="0" y="905451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32124" y="1652974"/>
              <a:ext cx="25670" cy="431669"/>
            </a:xfrm>
            <a:custGeom>
              <a:avLst/>
              <a:gdLst/>
              <a:ahLst/>
              <a:cxnLst/>
              <a:rect l="0" t="0" r="0" b="0"/>
              <a:pathLst>
                <a:path w="25670" h="431669">
                  <a:moveTo>
                    <a:pt x="21057" y="0"/>
                  </a:moveTo>
                  <a:lnTo>
                    <a:pt x="23857" y="8868"/>
                  </a:lnTo>
                  <a:lnTo>
                    <a:pt x="25359" y="17855"/>
                  </a:lnTo>
                  <a:lnTo>
                    <a:pt x="25669" y="27850"/>
                  </a:lnTo>
                  <a:lnTo>
                    <a:pt x="25163" y="38831"/>
                  </a:lnTo>
                  <a:lnTo>
                    <a:pt x="24344" y="50642"/>
                  </a:lnTo>
                  <a:lnTo>
                    <a:pt x="23528" y="63101"/>
                  </a:lnTo>
                  <a:lnTo>
                    <a:pt x="22844" y="76038"/>
                  </a:lnTo>
                  <a:lnTo>
                    <a:pt x="22318" y="89319"/>
                  </a:lnTo>
                  <a:lnTo>
                    <a:pt x="21932" y="102841"/>
                  </a:lnTo>
                  <a:lnTo>
                    <a:pt x="21657" y="116530"/>
                  </a:lnTo>
                  <a:lnTo>
                    <a:pt x="21465" y="130331"/>
                  </a:lnTo>
                  <a:lnTo>
                    <a:pt x="21333" y="144215"/>
                  </a:lnTo>
                  <a:lnTo>
                    <a:pt x="21243" y="158319"/>
                  </a:lnTo>
                  <a:lnTo>
                    <a:pt x="21182" y="172934"/>
                  </a:lnTo>
                  <a:lnTo>
                    <a:pt x="21136" y="188178"/>
                  </a:lnTo>
                  <a:lnTo>
                    <a:pt x="20936" y="204009"/>
                  </a:lnTo>
                  <a:lnTo>
                    <a:pt x="20269" y="220323"/>
                  </a:lnTo>
                  <a:lnTo>
                    <a:pt x="19007" y="237003"/>
                  </a:lnTo>
                  <a:lnTo>
                    <a:pt x="17347" y="253949"/>
                  </a:lnTo>
                  <a:lnTo>
                    <a:pt x="15693" y="271086"/>
                  </a:lnTo>
                  <a:lnTo>
                    <a:pt x="14286" y="288349"/>
                  </a:lnTo>
                  <a:lnTo>
                    <a:pt x="13191" y="305535"/>
                  </a:lnTo>
                  <a:lnTo>
                    <a:pt x="12382" y="322306"/>
                  </a:lnTo>
                  <a:lnTo>
                    <a:pt x="11798" y="338511"/>
                  </a:lnTo>
                  <a:lnTo>
                    <a:pt x="11219" y="354002"/>
                  </a:lnTo>
                  <a:lnTo>
                    <a:pt x="10291" y="368566"/>
                  </a:lnTo>
                  <a:lnTo>
                    <a:pt x="8851" y="382165"/>
                  </a:lnTo>
                  <a:lnTo>
                    <a:pt x="7059" y="394475"/>
                  </a:lnTo>
                  <a:lnTo>
                    <a:pt x="5130" y="406004"/>
                  </a:lnTo>
                  <a:lnTo>
                    <a:pt x="2893" y="417768"/>
                  </a:lnTo>
                  <a:lnTo>
                    <a:pt x="0" y="43166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35824" y="1674031"/>
              <a:ext cx="227886" cy="314116"/>
            </a:xfrm>
            <a:custGeom>
              <a:avLst/>
              <a:gdLst/>
              <a:ahLst/>
              <a:cxnLst/>
              <a:rect l="0" t="0" r="0" b="0"/>
              <a:pathLst>
                <a:path w="227886" h="314116">
                  <a:moveTo>
                    <a:pt x="227885" y="168456"/>
                  </a:moveTo>
                  <a:lnTo>
                    <a:pt x="219084" y="174323"/>
                  </a:lnTo>
                  <a:lnTo>
                    <a:pt x="210738" y="179888"/>
                  </a:lnTo>
                  <a:lnTo>
                    <a:pt x="202043" y="185691"/>
                  </a:lnTo>
                  <a:lnTo>
                    <a:pt x="193095" y="191945"/>
                  </a:lnTo>
                  <a:lnTo>
                    <a:pt x="184249" y="198923"/>
                  </a:lnTo>
                  <a:lnTo>
                    <a:pt x="175705" y="206700"/>
                  </a:lnTo>
                  <a:lnTo>
                    <a:pt x="167344" y="215029"/>
                  </a:lnTo>
                  <a:lnTo>
                    <a:pt x="158818" y="223459"/>
                  </a:lnTo>
                  <a:lnTo>
                    <a:pt x="149935" y="231720"/>
                  </a:lnTo>
                  <a:lnTo>
                    <a:pt x="140663" y="239722"/>
                  </a:lnTo>
                  <a:lnTo>
                    <a:pt x="131054" y="247475"/>
                  </a:lnTo>
                  <a:lnTo>
                    <a:pt x="121178" y="255022"/>
                  </a:lnTo>
                  <a:lnTo>
                    <a:pt x="111104" y="262413"/>
                  </a:lnTo>
                  <a:lnTo>
                    <a:pt x="100889" y="269689"/>
                  </a:lnTo>
                  <a:lnTo>
                    <a:pt x="90574" y="276884"/>
                  </a:lnTo>
                  <a:lnTo>
                    <a:pt x="80190" y="284023"/>
                  </a:lnTo>
                  <a:lnTo>
                    <a:pt x="69759" y="291123"/>
                  </a:lnTo>
                  <a:lnTo>
                    <a:pt x="59297" y="298183"/>
                  </a:lnTo>
                  <a:lnTo>
                    <a:pt x="48812" y="304720"/>
                  </a:lnTo>
                  <a:lnTo>
                    <a:pt x="38313" y="309819"/>
                  </a:lnTo>
                  <a:lnTo>
                    <a:pt x="27823" y="313080"/>
                  </a:lnTo>
                  <a:lnTo>
                    <a:pt x="17999" y="314115"/>
                  </a:lnTo>
                  <a:lnTo>
                    <a:pt x="10072" y="312307"/>
                  </a:lnTo>
                  <a:lnTo>
                    <a:pt x="4563" y="307599"/>
                  </a:lnTo>
                  <a:lnTo>
                    <a:pt x="1340" y="300217"/>
                  </a:lnTo>
                  <a:lnTo>
                    <a:pt x="0" y="290387"/>
                  </a:lnTo>
                  <a:lnTo>
                    <a:pt x="93" y="278488"/>
                  </a:lnTo>
                  <a:lnTo>
                    <a:pt x="1066" y="265131"/>
                  </a:lnTo>
                  <a:lnTo>
                    <a:pt x="2308" y="251037"/>
                  </a:lnTo>
                  <a:lnTo>
                    <a:pt x="3468" y="236680"/>
                  </a:lnTo>
                  <a:lnTo>
                    <a:pt x="4580" y="222451"/>
                  </a:lnTo>
                  <a:lnTo>
                    <a:pt x="5940" y="208743"/>
                  </a:lnTo>
                  <a:lnTo>
                    <a:pt x="7709" y="195704"/>
                  </a:lnTo>
                  <a:lnTo>
                    <a:pt x="9900" y="183134"/>
                  </a:lnTo>
                  <a:lnTo>
                    <a:pt x="12450" y="170612"/>
                  </a:lnTo>
                  <a:lnTo>
                    <a:pt x="15281" y="157889"/>
                  </a:lnTo>
                  <a:lnTo>
                    <a:pt x="18318" y="145053"/>
                  </a:lnTo>
                  <a:lnTo>
                    <a:pt x="21503" y="132427"/>
                  </a:lnTo>
                  <a:lnTo>
                    <a:pt x="24791" y="120187"/>
                  </a:lnTo>
                  <a:lnTo>
                    <a:pt x="28150" y="108186"/>
                  </a:lnTo>
                  <a:lnTo>
                    <a:pt x="31559" y="96062"/>
                  </a:lnTo>
                  <a:lnTo>
                    <a:pt x="34996" y="83614"/>
                  </a:lnTo>
                  <a:lnTo>
                    <a:pt x="38299" y="70832"/>
                  </a:lnTo>
                  <a:lnTo>
                    <a:pt x="41488" y="56253"/>
                  </a:lnTo>
                  <a:lnTo>
                    <a:pt x="44844" y="35239"/>
                  </a:lnTo>
                  <a:lnTo>
                    <a:pt x="48901" y="0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84849" y="1979357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52643" y="0"/>
                  </a:moveTo>
                  <a:lnTo>
                    <a:pt x="46842" y="8802"/>
                  </a:lnTo>
                  <a:lnTo>
                    <a:pt x="41918" y="17148"/>
                  </a:lnTo>
                  <a:lnTo>
                    <a:pt x="37420" y="25851"/>
                  </a:lnTo>
                  <a:lnTo>
                    <a:pt x="33372" y="35145"/>
                  </a:lnTo>
                  <a:lnTo>
                    <a:pt x="30007" y="45288"/>
                  </a:lnTo>
                  <a:lnTo>
                    <a:pt x="27394" y="56334"/>
                  </a:lnTo>
                  <a:lnTo>
                    <a:pt x="25294" y="68173"/>
                  </a:lnTo>
                  <a:lnTo>
                    <a:pt x="23267" y="80644"/>
                  </a:lnTo>
                  <a:lnTo>
                    <a:pt x="21052" y="93591"/>
                  </a:lnTo>
                  <a:lnTo>
                    <a:pt x="18732" y="107046"/>
                  </a:lnTo>
                  <a:lnTo>
                    <a:pt x="16628" y="121216"/>
                  </a:lnTo>
                  <a:lnTo>
                    <a:pt x="14911" y="136148"/>
                  </a:lnTo>
                  <a:lnTo>
                    <a:pt x="13436" y="151430"/>
                  </a:lnTo>
                  <a:lnTo>
                    <a:pt x="11839" y="166309"/>
                  </a:lnTo>
                  <a:lnTo>
                    <a:pt x="9917" y="180376"/>
                  </a:lnTo>
                  <a:lnTo>
                    <a:pt x="7787" y="193134"/>
                  </a:lnTo>
                  <a:lnTo>
                    <a:pt x="5586" y="205079"/>
                  </a:lnTo>
                  <a:lnTo>
                    <a:pt x="3120" y="217255"/>
                  </a:lnTo>
                  <a:lnTo>
                    <a:pt x="0" y="231627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674238" y="4114858"/>
            <a:ext cx="774268" cy="780894"/>
            <a:chOff x="2674238" y="4114858"/>
            <a:chExt cx="774268" cy="780894"/>
          </a:xfrm>
        </p:grpSpPr>
        <p:sp>
          <p:nvSpPr>
            <p:cNvPr id="45" name="Freeform 44"/>
            <p:cNvSpPr/>
            <p:nvPr/>
          </p:nvSpPr>
          <p:spPr>
            <a:xfrm>
              <a:off x="3134686" y="4114858"/>
              <a:ext cx="313820" cy="686137"/>
            </a:xfrm>
            <a:custGeom>
              <a:avLst/>
              <a:gdLst/>
              <a:ahLst/>
              <a:cxnLst/>
              <a:rect l="0" t="0" r="0" b="0"/>
              <a:pathLst>
                <a:path w="313820" h="686137">
                  <a:moveTo>
                    <a:pt x="255490" y="149183"/>
                  </a:moveTo>
                  <a:lnTo>
                    <a:pt x="255423" y="137515"/>
                  </a:lnTo>
                  <a:lnTo>
                    <a:pt x="254783" y="127026"/>
                  </a:lnTo>
                  <a:lnTo>
                    <a:pt x="253486" y="116725"/>
                  </a:lnTo>
                  <a:lnTo>
                    <a:pt x="251626" y="106423"/>
                  </a:lnTo>
                  <a:lnTo>
                    <a:pt x="249310" y="96080"/>
                  </a:lnTo>
                  <a:lnTo>
                    <a:pt x="246639" y="85690"/>
                  </a:lnTo>
                  <a:lnTo>
                    <a:pt x="243543" y="75262"/>
                  </a:lnTo>
                  <a:lnTo>
                    <a:pt x="239787" y="64804"/>
                  </a:lnTo>
                  <a:lnTo>
                    <a:pt x="235294" y="54333"/>
                  </a:lnTo>
                  <a:lnTo>
                    <a:pt x="229972" y="44184"/>
                  </a:lnTo>
                  <a:lnTo>
                    <a:pt x="223642" y="34975"/>
                  </a:lnTo>
                  <a:lnTo>
                    <a:pt x="216303" y="26968"/>
                  </a:lnTo>
                  <a:lnTo>
                    <a:pt x="207933" y="20101"/>
                  </a:lnTo>
                  <a:lnTo>
                    <a:pt x="198412" y="14172"/>
                  </a:lnTo>
                  <a:lnTo>
                    <a:pt x="187789" y="8970"/>
                  </a:lnTo>
                  <a:lnTo>
                    <a:pt x="176402" y="4626"/>
                  </a:lnTo>
                  <a:lnTo>
                    <a:pt x="164768" y="1605"/>
                  </a:lnTo>
                  <a:lnTo>
                    <a:pt x="153203" y="57"/>
                  </a:lnTo>
                  <a:lnTo>
                    <a:pt x="141830" y="0"/>
                  </a:lnTo>
                  <a:lnTo>
                    <a:pt x="130660" y="1482"/>
                  </a:lnTo>
                  <a:lnTo>
                    <a:pt x="119670" y="4370"/>
                  </a:lnTo>
                  <a:lnTo>
                    <a:pt x="108984" y="8410"/>
                  </a:lnTo>
                  <a:lnTo>
                    <a:pt x="98874" y="13330"/>
                  </a:lnTo>
                  <a:lnTo>
                    <a:pt x="89442" y="18899"/>
                  </a:lnTo>
                  <a:lnTo>
                    <a:pt x="80631" y="25094"/>
                  </a:lnTo>
                  <a:lnTo>
                    <a:pt x="72326" y="32082"/>
                  </a:lnTo>
                  <a:lnTo>
                    <a:pt x="64410" y="39896"/>
                  </a:lnTo>
                  <a:lnTo>
                    <a:pt x="56939" y="48431"/>
                  </a:lnTo>
                  <a:lnTo>
                    <a:pt x="50142" y="57538"/>
                  </a:lnTo>
                  <a:lnTo>
                    <a:pt x="44086" y="67078"/>
                  </a:lnTo>
                  <a:lnTo>
                    <a:pt x="38696" y="77096"/>
                  </a:lnTo>
                  <a:lnTo>
                    <a:pt x="33841" y="87805"/>
                  </a:lnTo>
                  <a:lnTo>
                    <a:pt x="29390" y="99265"/>
                  </a:lnTo>
                  <a:lnTo>
                    <a:pt x="25229" y="111232"/>
                  </a:lnTo>
                  <a:lnTo>
                    <a:pt x="21275" y="123265"/>
                  </a:lnTo>
                  <a:lnTo>
                    <a:pt x="17463" y="135099"/>
                  </a:lnTo>
                  <a:lnTo>
                    <a:pt x="13750" y="146656"/>
                  </a:lnTo>
                  <a:lnTo>
                    <a:pt x="10104" y="157949"/>
                  </a:lnTo>
                  <a:lnTo>
                    <a:pt x="6511" y="169027"/>
                  </a:lnTo>
                  <a:lnTo>
                    <a:pt x="3285" y="179941"/>
                  </a:lnTo>
                  <a:lnTo>
                    <a:pt x="1031" y="190736"/>
                  </a:lnTo>
                  <a:lnTo>
                    <a:pt x="0" y="201447"/>
                  </a:lnTo>
                  <a:lnTo>
                    <a:pt x="123" y="212099"/>
                  </a:lnTo>
                  <a:lnTo>
                    <a:pt x="1195" y="222712"/>
                  </a:lnTo>
                  <a:lnTo>
                    <a:pt x="2993" y="233296"/>
                  </a:lnTo>
                  <a:lnTo>
                    <a:pt x="5488" y="243863"/>
                  </a:lnTo>
                  <a:lnTo>
                    <a:pt x="8832" y="254417"/>
                  </a:lnTo>
                  <a:lnTo>
                    <a:pt x="13046" y="264953"/>
                  </a:lnTo>
                  <a:lnTo>
                    <a:pt x="18180" y="275147"/>
                  </a:lnTo>
                  <a:lnTo>
                    <a:pt x="24382" y="284387"/>
                  </a:lnTo>
                  <a:lnTo>
                    <a:pt x="31636" y="292405"/>
                  </a:lnTo>
                  <a:lnTo>
                    <a:pt x="39949" y="298940"/>
                  </a:lnTo>
                  <a:lnTo>
                    <a:pt x="49432" y="303581"/>
                  </a:lnTo>
                  <a:lnTo>
                    <a:pt x="60029" y="306293"/>
                  </a:lnTo>
                  <a:lnTo>
                    <a:pt x="71399" y="307335"/>
                  </a:lnTo>
                  <a:lnTo>
                    <a:pt x="83023" y="307062"/>
                  </a:lnTo>
                  <a:lnTo>
                    <a:pt x="94584" y="305806"/>
                  </a:lnTo>
                  <a:lnTo>
                    <a:pt x="106125" y="303678"/>
                  </a:lnTo>
                  <a:lnTo>
                    <a:pt x="117940" y="300582"/>
                  </a:lnTo>
                  <a:lnTo>
                    <a:pt x="130181" y="296539"/>
                  </a:lnTo>
                  <a:lnTo>
                    <a:pt x="142691" y="291689"/>
                  </a:lnTo>
                  <a:lnTo>
                    <a:pt x="155096" y="286209"/>
                  </a:lnTo>
                  <a:lnTo>
                    <a:pt x="167180" y="280264"/>
                  </a:lnTo>
                  <a:lnTo>
                    <a:pt x="178735" y="273983"/>
                  </a:lnTo>
                  <a:lnTo>
                    <a:pt x="189495" y="267467"/>
                  </a:lnTo>
                  <a:lnTo>
                    <a:pt x="199402" y="260789"/>
                  </a:lnTo>
                  <a:lnTo>
                    <a:pt x="208716" y="254000"/>
                  </a:lnTo>
                  <a:lnTo>
                    <a:pt x="217898" y="247136"/>
                  </a:lnTo>
                  <a:lnTo>
                    <a:pt x="227225" y="240221"/>
                  </a:lnTo>
                  <a:lnTo>
                    <a:pt x="236627" y="233271"/>
                  </a:lnTo>
                  <a:lnTo>
                    <a:pt x="245794" y="226299"/>
                  </a:lnTo>
                  <a:lnTo>
                    <a:pt x="254554" y="219306"/>
                  </a:lnTo>
                  <a:lnTo>
                    <a:pt x="262894" y="212135"/>
                  </a:lnTo>
                  <a:lnTo>
                    <a:pt x="270876" y="204481"/>
                  </a:lnTo>
                  <a:lnTo>
                    <a:pt x="278571" y="196218"/>
                  </a:lnTo>
                  <a:lnTo>
                    <a:pt x="285892" y="187380"/>
                  </a:lnTo>
                  <a:lnTo>
                    <a:pt x="292588" y="178069"/>
                  </a:lnTo>
                  <a:lnTo>
                    <a:pt x="298580" y="168454"/>
                  </a:lnTo>
                  <a:lnTo>
                    <a:pt x="304038" y="160652"/>
                  </a:lnTo>
                  <a:lnTo>
                    <a:pt x="308749" y="157921"/>
                  </a:lnTo>
                  <a:lnTo>
                    <a:pt x="311981" y="160475"/>
                  </a:lnTo>
                  <a:lnTo>
                    <a:pt x="313597" y="166968"/>
                  </a:lnTo>
                  <a:lnTo>
                    <a:pt x="313819" y="176100"/>
                  </a:lnTo>
                  <a:lnTo>
                    <a:pt x="313120" y="187110"/>
                  </a:lnTo>
                  <a:lnTo>
                    <a:pt x="312092" y="199701"/>
                  </a:lnTo>
                  <a:lnTo>
                    <a:pt x="311095" y="213621"/>
                  </a:lnTo>
                  <a:lnTo>
                    <a:pt x="310269" y="228750"/>
                  </a:lnTo>
                  <a:lnTo>
                    <a:pt x="309637" y="245133"/>
                  </a:lnTo>
                  <a:lnTo>
                    <a:pt x="309170" y="262674"/>
                  </a:lnTo>
                  <a:lnTo>
                    <a:pt x="308669" y="280846"/>
                  </a:lnTo>
                  <a:lnTo>
                    <a:pt x="307792" y="298813"/>
                  </a:lnTo>
                  <a:lnTo>
                    <a:pt x="306386" y="316132"/>
                  </a:lnTo>
                  <a:lnTo>
                    <a:pt x="304626" y="333201"/>
                  </a:lnTo>
                  <a:lnTo>
                    <a:pt x="302905" y="351027"/>
                  </a:lnTo>
                  <a:lnTo>
                    <a:pt x="301454" y="370133"/>
                  </a:lnTo>
                  <a:lnTo>
                    <a:pt x="300328" y="390392"/>
                  </a:lnTo>
                  <a:lnTo>
                    <a:pt x="299498" y="411302"/>
                  </a:lnTo>
                  <a:lnTo>
                    <a:pt x="298905" y="432486"/>
                  </a:lnTo>
                  <a:lnTo>
                    <a:pt x="298490" y="453746"/>
                  </a:lnTo>
                  <a:lnTo>
                    <a:pt x="298204" y="474999"/>
                  </a:lnTo>
                  <a:lnTo>
                    <a:pt x="298004" y="496211"/>
                  </a:lnTo>
                  <a:lnTo>
                    <a:pt x="297698" y="517217"/>
                  </a:lnTo>
                  <a:lnTo>
                    <a:pt x="296961" y="537714"/>
                  </a:lnTo>
                  <a:lnTo>
                    <a:pt x="295652" y="557575"/>
                  </a:lnTo>
                  <a:lnTo>
                    <a:pt x="293958" y="576677"/>
                  </a:lnTo>
                  <a:lnTo>
                    <a:pt x="292283" y="594820"/>
                  </a:lnTo>
                  <a:lnTo>
                    <a:pt x="290862" y="611974"/>
                  </a:lnTo>
                  <a:lnTo>
                    <a:pt x="289755" y="627865"/>
                  </a:lnTo>
                  <a:lnTo>
                    <a:pt x="288817" y="643545"/>
                  </a:lnTo>
                  <a:lnTo>
                    <a:pt x="287971" y="661511"/>
                  </a:lnTo>
                  <a:lnTo>
                    <a:pt x="287075" y="686136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74238" y="4148228"/>
              <a:ext cx="10529" cy="747524"/>
            </a:xfrm>
            <a:custGeom>
              <a:avLst/>
              <a:gdLst/>
              <a:ahLst/>
              <a:cxnLst/>
              <a:rect l="0" t="0" r="0" b="0"/>
              <a:pathLst>
                <a:path w="10529" h="747524">
                  <a:moveTo>
                    <a:pt x="10528" y="0"/>
                  </a:moveTo>
                  <a:lnTo>
                    <a:pt x="7729" y="8801"/>
                  </a:lnTo>
                  <a:lnTo>
                    <a:pt x="6227" y="17147"/>
                  </a:lnTo>
                  <a:lnTo>
                    <a:pt x="5916" y="25851"/>
                  </a:lnTo>
                  <a:lnTo>
                    <a:pt x="6422" y="35144"/>
                  </a:lnTo>
                  <a:lnTo>
                    <a:pt x="7242" y="45288"/>
                  </a:lnTo>
                  <a:lnTo>
                    <a:pt x="8057" y="56338"/>
                  </a:lnTo>
                  <a:lnTo>
                    <a:pt x="8741" y="68350"/>
                  </a:lnTo>
                  <a:lnTo>
                    <a:pt x="9268" y="81469"/>
                  </a:lnTo>
                  <a:lnTo>
                    <a:pt x="9654" y="95669"/>
                  </a:lnTo>
                  <a:lnTo>
                    <a:pt x="9928" y="110950"/>
                  </a:lnTo>
                  <a:lnTo>
                    <a:pt x="10120" y="127417"/>
                  </a:lnTo>
                  <a:lnTo>
                    <a:pt x="10247" y="145005"/>
                  </a:lnTo>
                  <a:lnTo>
                    <a:pt x="10165" y="163205"/>
                  </a:lnTo>
                  <a:lnTo>
                    <a:pt x="9578" y="181189"/>
                  </a:lnTo>
                  <a:lnTo>
                    <a:pt x="8370" y="198517"/>
                  </a:lnTo>
                  <a:lnTo>
                    <a:pt x="6745" y="215592"/>
                  </a:lnTo>
                  <a:lnTo>
                    <a:pt x="5116" y="233423"/>
                  </a:lnTo>
                  <a:lnTo>
                    <a:pt x="3725" y="252522"/>
                  </a:lnTo>
                  <a:lnTo>
                    <a:pt x="2641" y="272437"/>
                  </a:lnTo>
                  <a:lnTo>
                    <a:pt x="1838" y="292052"/>
                  </a:lnTo>
                  <a:lnTo>
                    <a:pt x="1264" y="310744"/>
                  </a:lnTo>
                  <a:lnTo>
                    <a:pt x="862" y="328871"/>
                  </a:lnTo>
                  <a:lnTo>
                    <a:pt x="584" y="347476"/>
                  </a:lnTo>
                  <a:lnTo>
                    <a:pt x="394" y="367127"/>
                  </a:lnTo>
                  <a:lnTo>
                    <a:pt x="265" y="387426"/>
                  </a:lnTo>
                  <a:lnTo>
                    <a:pt x="178" y="407308"/>
                  </a:lnTo>
                  <a:lnTo>
                    <a:pt x="119" y="426167"/>
                  </a:lnTo>
                  <a:lnTo>
                    <a:pt x="79" y="443900"/>
                  </a:lnTo>
                  <a:lnTo>
                    <a:pt x="53" y="460642"/>
                  </a:lnTo>
                  <a:lnTo>
                    <a:pt x="40" y="476599"/>
                  </a:lnTo>
                  <a:lnTo>
                    <a:pt x="201" y="491806"/>
                  </a:lnTo>
                  <a:lnTo>
                    <a:pt x="842" y="506119"/>
                  </a:lnTo>
                  <a:lnTo>
                    <a:pt x="2085" y="519539"/>
                  </a:lnTo>
                  <a:lnTo>
                    <a:pt x="3734" y="532351"/>
                  </a:lnTo>
                  <a:lnTo>
                    <a:pt x="5380" y="545029"/>
                  </a:lnTo>
                  <a:lnTo>
                    <a:pt x="6777" y="557858"/>
                  </a:lnTo>
                  <a:lnTo>
                    <a:pt x="7695" y="570934"/>
                  </a:lnTo>
                  <a:lnTo>
                    <a:pt x="7854" y="584250"/>
                  </a:lnTo>
                  <a:lnTo>
                    <a:pt x="7183" y="597778"/>
                  </a:lnTo>
                  <a:lnTo>
                    <a:pt x="5935" y="611796"/>
                  </a:lnTo>
                  <a:lnTo>
                    <a:pt x="4566" y="626877"/>
                  </a:lnTo>
                  <a:lnTo>
                    <a:pt x="3355" y="643234"/>
                  </a:lnTo>
                  <a:lnTo>
                    <a:pt x="2389" y="660439"/>
                  </a:lnTo>
                  <a:lnTo>
                    <a:pt x="1563" y="679603"/>
                  </a:lnTo>
                  <a:lnTo>
                    <a:pt x="808" y="705768"/>
                  </a:lnTo>
                  <a:lnTo>
                    <a:pt x="0" y="747523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03167" y="1619113"/>
            <a:ext cx="1149849" cy="1455209"/>
            <a:chOff x="703167" y="1619113"/>
            <a:chExt cx="1149849" cy="1455209"/>
          </a:xfrm>
        </p:grpSpPr>
        <p:sp>
          <p:nvSpPr>
            <p:cNvPr id="48" name="Freeform 47"/>
            <p:cNvSpPr/>
            <p:nvPr/>
          </p:nvSpPr>
          <p:spPr>
            <a:xfrm>
              <a:off x="831751" y="2042528"/>
              <a:ext cx="768581" cy="1031794"/>
            </a:xfrm>
            <a:custGeom>
              <a:avLst/>
              <a:gdLst/>
              <a:ahLst/>
              <a:cxnLst/>
              <a:rect l="0" t="0" r="0" b="0"/>
              <a:pathLst>
                <a:path w="768581" h="1031794">
                  <a:moveTo>
                    <a:pt x="768580" y="0"/>
                  </a:moveTo>
                  <a:lnTo>
                    <a:pt x="759846" y="11601"/>
                  </a:lnTo>
                  <a:lnTo>
                    <a:pt x="752139" y="21449"/>
                  </a:lnTo>
                  <a:lnTo>
                    <a:pt x="744733" y="30459"/>
                  </a:lnTo>
                  <a:lnTo>
                    <a:pt x="737299" y="39074"/>
                  </a:lnTo>
                  <a:lnTo>
                    <a:pt x="729472" y="47750"/>
                  </a:lnTo>
                  <a:lnTo>
                    <a:pt x="721098" y="56726"/>
                  </a:lnTo>
                  <a:lnTo>
                    <a:pt x="712355" y="66056"/>
                  </a:lnTo>
                  <a:lnTo>
                    <a:pt x="703640" y="75703"/>
                  </a:lnTo>
                  <a:lnTo>
                    <a:pt x="695181" y="85608"/>
                  </a:lnTo>
                  <a:lnTo>
                    <a:pt x="686875" y="95871"/>
                  </a:lnTo>
                  <a:lnTo>
                    <a:pt x="678386" y="106745"/>
                  </a:lnTo>
                  <a:lnTo>
                    <a:pt x="669530" y="118315"/>
                  </a:lnTo>
                  <a:lnTo>
                    <a:pt x="660448" y="130357"/>
                  </a:lnTo>
                  <a:lnTo>
                    <a:pt x="651497" y="142439"/>
                  </a:lnTo>
                  <a:lnTo>
                    <a:pt x="642876" y="154311"/>
                  </a:lnTo>
                  <a:lnTo>
                    <a:pt x="634460" y="166062"/>
                  </a:lnTo>
                  <a:lnTo>
                    <a:pt x="625896" y="178018"/>
                  </a:lnTo>
                  <a:lnTo>
                    <a:pt x="616986" y="190363"/>
                  </a:lnTo>
                  <a:lnTo>
                    <a:pt x="607696" y="203282"/>
                  </a:lnTo>
                  <a:lnTo>
                    <a:pt x="598074" y="217027"/>
                  </a:lnTo>
                  <a:lnTo>
                    <a:pt x="588190" y="231645"/>
                  </a:lnTo>
                  <a:lnTo>
                    <a:pt x="578111" y="246871"/>
                  </a:lnTo>
                  <a:lnTo>
                    <a:pt x="567892" y="262237"/>
                  </a:lnTo>
                  <a:lnTo>
                    <a:pt x="557570" y="277460"/>
                  </a:lnTo>
                  <a:lnTo>
                    <a:pt x="547011" y="292443"/>
                  </a:lnTo>
                  <a:lnTo>
                    <a:pt x="535931" y="307189"/>
                  </a:lnTo>
                  <a:lnTo>
                    <a:pt x="524219" y="321743"/>
                  </a:lnTo>
                  <a:lnTo>
                    <a:pt x="512081" y="336314"/>
                  </a:lnTo>
                  <a:lnTo>
                    <a:pt x="499934" y="351249"/>
                  </a:lnTo>
                  <a:lnTo>
                    <a:pt x="488022" y="366707"/>
                  </a:lnTo>
                  <a:lnTo>
                    <a:pt x="476414" y="382514"/>
                  </a:lnTo>
                  <a:lnTo>
                    <a:pt x="465086" y="398279"/>
                  </a:lnTo>
                  <a:lnTo>
                    <a:pt x="453981" y="413777"/>
                  </a:lnTo>
                  <a:lnTo>
                    <a:pt x="442878" y="429116"/>
                  </a:lnTo>
                  <a:lnTo>
                    <a:pt x="431424" y="444634"/>
                  </a:lnTo>
                  <a:lnTo>
                    <a:pt x="419458" y="460519"/>
                  </a:lnTo>
                  <a:lnTo>
                    <a:pt x="407148" y="476799"/>
                  </a:lnTo>
                  <a:lnTo>
                    <a:pt x="394884" y="493420"/>
                  </a:lnTo>
                  <a:lnTo>
                    <a:pt x="382890" y="510310"/>
                  </a:lnTo>
                  <a:lnTo>
                    <a:pt x="371057" y="527399"/>
                  </a:lnTo>
                  <a:lnTo>
                    <a:pt x="359046" y="544631"/>
                  </a:lnTo>
                  <a:lnTo>
                    <a:pt x="346673" y="561959"/>
                  </a:lnTo>
                  <a:lnTo>
                    <a:pt x="334075" y="579188"/>
                  </a:lnTo>
                  <a:lnTo>
                    <a:pt x="321611" y="595989"/>
                  </a:lnTo>
                  <a:lnTo>
                    <a:pt x="309479" y="612222"/>
                  </a:lnTo>
                  <a:lnTo>
                    <a:pt x="297551" y="628072"/>
                  </a:lnTo>
                  <a:lnTo>
                    <a:pt x="285477" y="643942"/>
                  </a:lnTo>
                  <a:lnTo>
                    <a:pt x="273061" y="660067"/>
                  </a:lnTo>
                  <a:lnTo>
                    <a:pt x="260434" y="676508"/>
                  </a:lnTo>
                  <a:lnTo>
                    <a:pt x="247951" y="693239"/>
                  </a:lnTo>
                  <a:lnTo>
                    <a:pt x="235805" y="710198"/>
                  </a:lnTo>
                  <a:lnTo>
                    <a:pt x="223869" y="727163"/>
                  </a:lnTo>
                  <a:lnTo>
                    <a:pt x="211789" y="743780"/>
                  </a:lnTo>
                  <a:lnTo>
                    <a:pt x="199369" y="759886"/>
                  </a:lnTo>
                  <a:lnTo>
                    <a:pt x="186740" y="775650"/>
                  </a:lnTo>
                  <a:lnTo>
                    <a:pt x="174255" y="791461"/>
                  </a:lnTo>
                  <a:lnTo>
                    <a:pt x="162113" y="807537"/>
                  </a:lnTo>
                  <a:lnTo>
                    <a:pt x="150349" y="823606"/>
                  </a:lnTo>
                  <a:lnTo>
                    <a:pt x="138916" y="839022"/>
                  </a:lnTo>
                  <a:lnTo>
                    <a:pt x="127749" y="853472"/>
                  </a:lnTo>
                  <a:lnTo>
                    <a:pt x="116945" y="867124"/>
                  </a:lnTo>
                  <a:lnTo>
                    <a:pt x="106756" y="880440"/>
                  </a:lnTo>
                  <a:lnTo>
                    <a:pt x="97270" y="893727"/>
                  </a:lnTo>
                  <a:lnTo>
                    <a:pt x="88425" y="906958"/>
                  </a:lnTo>
                  <a:lnTo>
                    <a:pt x="80096" y="919854"/>
                  </a:lnTo>
                  <a:lnTo>
                    <a:pt x="72159" y="932271"/>
                  </a:lnTo>
                  <a:lnTo>
                    <a:pt x="64505" y="944052"/>
                  </a:lnTo>
                  <a:lnTo>
                    <a:pt x="57052" y="954964"/>
                  </a:lnTo>
                  <a:lnTo>
                    <a:pt x="49738" y="964972"/>
                  </a:lnTo>
                  <a:lnTo>
                    <a:pt x="42520" y="974353"/>
                  </a:lnTo>
                  <a:lnTo>
                    <a:pt x="35367" y="983581"/>
                  </a:lnTo>
                  <a:lnTo>
                    <a:pt x="28267" y="992929"/>
                  </a:lnTo>
                  <a:lnTo>
                    <a:pt x="21509" y="1002041"/>
                  </a:lnTo>
                  <a:lnTo>
                    <a:pt x="15012" y="1010912"/>
                  </a:lnTo>
                  <a:lnTo>
                    <a:pt x="8205" y="1020330"/>
                  </a:lnTo>
                  <a:lnTo>
                    <a:pt x="0" y="1031793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3167" y="1619113"/>
              <a:ext cx="286512" cy="585379"/>
            </a:xfrm>
            <a:custGeom>
              <a:avLst/>
              <a:gdLst/>
              <a:ahLst/>
              <a:cxnLst/>
              <a:rect l="0" t="0" r="0" b="0"/>
              <a:pathLst>
                <a:path w="286512" h="585379">
                  <a:moveTo>
                    <a:pt x="286511" y="118089"/>
                  </a:moveTo>
                  <a:lnTo>
                    <a:pt x="277777" y="124023"/>
                  </a:lnTo>
                  <a:lnTo>
                    <a:pt x="270071" y="130228"/>
                  </a:lnTo>
                  <a:lnTo>
                    <a:pt x="262668" y="137319"/>
                  </a:lnTo>
                  <a:lnTo>
                    <a:pt x="255407" y="145086"/>
                  </a:lnTo>
                  <a:lnTo>
                    <a:pt x="248229" y="153085"/>
                  </a:lnTo>
                  <a:lnTo>
                    <a:pt x="241103" y="161031"/>
                  </a:lnTo>
                  <a:lnTo>
                    <a:pt x="234013" y="168978"/>
                  </a:lnTo>
                  <a:lnTo>
                    <a:pt x="226946" y="177219"/>
                  </a:lnTo>
                  <a:lnTo>
                    <a:pt x="219895" y="185905"/>
                  </a:lnTo>
                  <a:lnTo>
                    <a:pt x="212855" y="194872"/>
                  </a:lnTo>
                  <a:lnTo>
                    <a:pt x="205821" y="203746"/>
                  </a:lnTo>
                  <a:lnTo>
                    <a:pt x="198788" y="212318"/>
                  </a:lnTo>
                  <a:lnTo>
                    <a:pt x="191590" y="220872"/>
                  </a:lnTo>
                  <a:lnTo>
                    <a:pt x="183919" y="230061"/>
                  </a:lnTo>
                  <a:lnTo>
                    <a:pt x="175648" y="240213"/>
                  </a:lnTo>
                  <a:lnTo>
                    <a:pt x="166974" y="251490"/>
                  </a:lnTo>
                  <a:lnTo>
                    <a:pt x="158306" y="264050"/>
                  </a:lnTo>
                  <a:lnTo>
                    <a:pt x="149883" y="277834"/>
                  </a:lnTo>
                  <a:lnTo>
                    <a:pt x="141771" y="292481"/>
                  </a:lnTo>
                  <a:lnTo>
                    <a:pt x="133944" y="307451"/>
                  </a:lnTo>
                  <a:lnTo>
                    <a:pt x="126351" y="322399"/>
                  </a:lnTo>
                  <a:lnTo>
                    <a:pt x="119100" y="337027"/>
                  </a:lnTo>
                  <a:lnTo>
                    <a:pt x="112449" y="351002"/>
                  </a:lnTo>
                  <a:lnTo>
                    <a:pt x="106492" y="364220"/>
                  </a:lnTo>
                  <a:lnTo>
                    <a:pt x="101169" y="376910"/>
                  </a:lnTo>
                  <a:lnTo>
                    <a:pt x="96359" y="389512"/>
                  </a:lnTo>
                  <a:lnTo>
                    <a:pt x="91937" y="402293"/>
                  </a:lnTo>
                  <a:lnTo>
                    <a:pt x="87797" y="415338"/>
                  </a:lnTo>
                  <a:lnTo>
                    <a:pt x="83856" y="428636"/>
                  </a:lnTo>
                  <a:lnTo>
                    <a:pt x="80053" y="442141"/>
                  </a:lnTo>
                  <a:lnTo>
                    <a:pt x="76345" y="455805"/>
                  </a:lnTo>
                  <a:lnTo>
                    <a:pt x="72702" y="469584"/>
                  </a:lnTo>
                  <a:lnTo>
                    <a:pt x="69113" y="483440"/>
                  </a:lnTo>
                  <a:lnTo>
                    <a:pt x="65889" y="497185"/>
                  </a:lnTo>
                  <a:lnTo>
                    <a:pt x="63636" y="510493"/>
                  </a:lnTo>
                  <a:lnTo>
                    <a:pt x="62610" y="523219"/>
                  </a:lnTo>
                  <a:lnTo>
                    <a:pt x="62907" y="535221"/>
                  </a:lnTo>
                  <a:lnTo>
                    <a:pt x="64627" y="546290"/>
                  </a:lnTo>
                  <a:lnTo>
                    <a:pt x="67688" y="556393"/>
                  </a:lnTo>
                  <a:lnTo>
                    <a:pt x="72354" y="565330"/>
                  </a:lnTo>
                  <a:lnTo>
                    <a:pt x="79291" y="572663"/>
                  </a:lnTo>
                  <a:lnTo>
                    <a:pt x="88659" y="578295"/>
                  </a:lnTo>
                  <a:lnTo>
                    <a:pt x="100016" y="582265"/>
                  </a:lnTo>
                  <a:lnTo>
                    <a:pt x="112619" y="584570"/>
                  </a:lnTo>
                  <a:lnTo>
                    <a:pt x="125904" y="585378"/>
                  </a:lnTo>
                  <a:lnTo>
                    <a:pt x="139380" y="584804"/>
                  </a:lnTo>
                  <a:lnTo>
                    <a:pt x="152566" y="582831"/>
                  </a:lnTo>
                  <a:lnTo>
                    <a:pt x="165239" y="579582"/>
                  </a:lnTo>
                  <a:lnTo>
                    <a:pt x="177220" y="575284"/>
                  </a:lnTo>
                  <a:lnTo>
                    <a:pt x="188281" y="570183"/>
                  </a:lnTo>
                  <a:lnTo>
                    <a:pt x="198397" y="564489"/>
                  </a:lnTo>
                  <a:lnTo>
                    <a:pt x="207853" y="558210"/>
                  </a:lnTo>
                  <a:lnTo>
                    <a:pt x="217133" y="551163"/>
                  </a:lnTo>
                  <a:lnTo>
                    <a:pt x="226521" y="543311"/>
                  </a:lnTo>
                  <a:lnTo>
                    <a:pt x="235795" y="534749"/>
                  </a:lnTo>
                  <a:lnTo>
                    <a:pt x="244343" y="525624"/>
                  </a:lnTo>
                  <a:lnTo>
                    <a:pt x="251871" y="516077"/>
                  </a:lnTo>
                  <a:lnTo>
                    <a:pt x="258399" y="506225"/>
                  </a:lnTo>
                  <a:lnTo>
                    <a:pt x="264092" y="496158"/>
                  </a:lnTo>
                  <a:lnTo>
                    <a:pt x="269138" y="485934"/>
                  </a:lnTo>
                  <a:lnTo>
                    <a:pt x="273544" y="475272"/>
                  </a:lnTo>
                  <a:lnTo>
                    <a:pt x="277139" y="463589"/>
                  </a:lnTo>
                  <a:lnTo>
                    <a:pt x="279890" y="450654"/>
                  </a:lnTo>
                  <a:lnTo>
                    <a:pt x="281739" y="436712"/>
                  </a:lnTo>
                  <a:lnTo>
                    <a:pt x="282532" y="422281"/>
                  </a:lnTo>
                  <a:lnTo>
                    <a:pt x="282280" y="407732"/>
                  </a:lnTo>
                  <a:lnTo>
                    <a:pt x="280976" y="393557"/>
                  </a:lnTo>
                  <a:lnTo>
                    <a:pt x="278505" y="380425"/>
                  </a:lnTo>
                  <a:lnTo>
                    <a:pt x="274917" y="368600"/>
                  </a:lnTo>
                  <a:lnTo>
                    <a:pt x="270390" y="358000"/>
                  </a:lnTo>
                  <a:lnTo>
                    <a:pt x="265135" y="348404"/>
                  </a:lnTo>
                  <a:lnTo>
                    <a:pt x="259338" y="339574"/>
                  </a:lnTo>
                  <a:lnTo>
                    <a:pt x="252989" y="331301"/>
                  </a:lnTo>
                  <a:lnTo>
                    <a:pt x="245896" y="323424"/>
                  </a:lnTo>
                  <a:lnTo>
                    <a:pt x="238009" y="315825"/>
                  </a:lnTo>
                  <a:lnTo>
                    <a:pt x="229254" y="308584"/>
                  </a:lnTo>
                  <a:lnTo>
                    <a:pt x="219466" y="301948"/>
                  </a:lnTo>
                  <a:lnTo>
                    <a:pt x="208661" y="296003"/>
                  </a:lnTo>
                  <a:lnTo>
                    <a:pt x="197150" y="290690"/>
                  </a:lnTo>
                  <a:lnTo>
                    <a:pt x="185431" y="285887"/>
                  </a:lnTo>
                  <a:lnTo>
                    <a:pt x="173806" y="281471"/>
                  </a:lnTo>
                  <a:lnTo>
                    <a:pt x="162222" y="277335"/>
                  </a:lnTo>
                  <a:lnTo>
                    <a:pt x="150378" y="273396"/>
                  </a:lnTo>
                  <a:lnTo>
                    <a:pt x="138123" y="269591"/>
                  </a:lnTo>
                  <a:lnTo>
                    <a:pt x="125773" y="265712"/>
                  </a:lnTo>
                  <a:lnTo>
                    <a:pt x="114008" y="261421"/>
                  </a:lnTo>
                  <a:lnTo>
                    <a:pt x="103162" y="256574"/>
                  </a:lnTo>
                  <a:lnTo>
                    <a:pt x="93083" y="251352"/>
                  </a:lnTo>
                  <a:lnTo>
                    <a:pt x="83320" y="246155"/>
                  </a:lnTo>
                  <a:lnTo>
                    <a:pt x="73570" y="241211"/>
                  </a:lnTo>
                  <a:lnTo>
                    <a:pt x="63868" y="236418"/>
                  </a:lnTo>
                  <a:lnTo>
                    <a:pt x="54493" y="231440"/>
                  </a:lnTo>
                  <a:lnTo>
                    <a:pt x="45594" y="226087"/>
                  </a:lnTo>
                  <a:lnTo>
                    <a:pt x="37329" y="220169"/>
                  </a:lnTo>
                  <a:lnTo>
                    <a:pt x="29931" y="213431"/>
                  </a:lnTo>
                  <a:lnTo>
                    <a:pt x="23439" y="205819"/>
                  </a:lnTo>
                  <a:lnTo>
                    <a:pt x="17742" y="197435"/>
                  </a:lnTo>
                  <a:lnTo>
                    <a:pt x="12673" y="188435"/>
                  </a:lnTo>
                  <a:lnTo>
                    <a:pt x="8084" y="178976"/>
                  </a:lnTo>
                  <a:lnTo>
                    <a:pt x="4169" y="169185"/>
                  </a:lnTo>
                  <a:lnTo>
                    <a:pt x="1444" y="159160"/>
                  </a:lnTo>
                  <a:lnTo>
                    <a:pt x="93" y="148974"/>
                  </a:lnTo>
                  <a:lnTo>
                    <a:pt x="0" y="138676"/>
                  </a:lnTo>
                  <a:lnTo>
                    <a:pt x="926" y="128303"/>
                  </a:lnTo>
                  <a:lnTo>
                    <a:pt x="2627" y="117883"/>
                  </a:lnTo>
                  <a:lnTo>
                    <a:pt x="5056" y="107597"/>
                  </a:lnTo>
                  <a:lnTo>
                    <a:pt x="8356" y="97763"/>
                  </a:lnTo>
                  <a:lnTo>
                    <a:pt x="12536" y="88519"/>
                  </a:lnTo>
                  <a:lnTo>
                    <a:pt x="17478" y="79837"/>
                  </a:lnTo>
                  <a:lnTo>
                    <a:pt x="23019" y="71619"/>
                  </a:lnTo>
                  <a:lnTo>
                    <a:pt x="29011" y="63756"/>
                  </a:lnTo>
                  <a:lnTo>
                    <a:pt x="35492" y="56152"/>
                  </a:lnTo>
                  <a:lnTo>
                    <a:pt x="42674" y="48732"/>
                  </a:lnTo>
                  <a:lnTo>
                    <a:pt x="50618" y="41445"/>
                  </a:lnTo>
                  <a:lnTo>
                    <a:pt x="59241" y="34414"/>
                  </a:lnTo>
                  <a:lnTo>
                    <a:pt x="68407" y="27920"/>
                  </a:lnTo>
                  <a:lnTo>
                    <a:pt x="77982" y="22071"/>
                  </a:lnTo>
                  <a:lnTo>
                    <a:pt x="87852" y="16821"/>
                  </a:lnTo>
                  <a:lnTo>
                    <a:pt x="97930" y="12061"/>
                  </a:lnTo>
                  <a:lnTo>
                    <a:pt x="108158" y="7682"/>
                  </a:lnTo>
                  <a:lnTo>
                    <a:pt x="118653" y="3910"/>
                  </a:lnTo>
                  <a:lnTo>
                    <a:pt x="129691" y="1281"/>
                  </a:lnTo>
                  <a:lnTo>
                    <a:pt x="141370" y="0"/>
                  </a:lnTo>
                  <a:lnTo>
                    <a:pt x="153316" y="123"/>
                  </a:lnTo>
                  <a:lnTo>
                    <a:pt x="164803" y="1726"/>
                  </a:lnTo>
                  <a:lnTo>
                    <a:pt x="175453" y="4700"/>
                  </a:lnTo>
                  <a:lnTo>
                    <a:pt x="185230" y="8968"/>
                  </a:lnTo>
                  <a:lnTo>
                    <a:pt x="194258" y="14573"/>
                  </a:lnTo>
                  <a:lnTo>
                    <a:pt x="202695" y="21415"/>
                  </a:lnTo>
                  <a:lnTo>
                    <a:pt x="210532" y="29279"/>
                  </a:lnTo>
                  <a:lnTo>
                    <a:pt x="217584" y="37927"/>
                  </a:lnTo>
                  <a:lnTo>
                    <a:pt x="223809" y="47141"/>
                  </a:lnTo>
                  <a:lnTo>
                    <a:pt x="229160" y="56492"/>
                  </a:lnTo>
                  <a:lnTo>
                    <a:pt x="234030" y="66360"/>
                  </a:lnTo>
                  <a:lnTo>
                    <a:pt x="238846" y="78726"/>
                  </a:lnTo>
                  <a:lnTo>
                    <a:pt x="244397" y="97032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31958" y="2042528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5"/>
                  </a:lnTo>
                  <a:lnTo>
                    <a:pt x="13265" y="39009"/>
                  </a:lnTo>
                  <a:lnTo>
                    <a:pt x="12416" y="51468"/>
                  </a:lnTo>
                  <a:lnTo>
                    <a:pt x="11814" y="65175"/>
                  </a:lnTo>
                  <a:lnTo>
                    <a:pt x="11227" y="79766"/>
                  </a:lnTo>
                  <a:lnTo>
                    <a:pt x="10295" y="94695"/>
                  </a:lnTo>
                  <a:lnTo>
                    <a:pt x="8853" y="109620"/>
                  </a:lnTo>
                  <a:lnTo>
                    <a:pt x="7069" y="124400"/>
                  </a:lnTo>
                  <a:lnTo>
                    <a:pt x="5332" y="139010"/>
                  </a:lnTo>
                  <a:lnTo>
                    <a:pt x="3870" y="153454"/>
                  </a:lnTo>
                  <a:lnTo>
                    <a:pt x="2735" y="167350"/>
                  </a:lnTo>
                  <a:lnTo>
                    <a:pt x="1776" y="181392"/>
                  </a:lnTo>
                  <a:lnTo>
                    <a:pt x="913" y="197933"/>
                  </a:lnTo>
                  <a:lnTo>
                    <a:pt x="0" y="221098"/>
                  </a:lnTo>
                </a:path>
              </a:pathLst>
            </a:custGeom>
            <a:ln w="76200" cap="flat" cmpd="sng" algn="ctr">
              <a:solidFill>
                <a:srgbClr val="42ABC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463461" y="4264285"/>
            <a:ext cx="700959" cy="715695"/>
            <a:chOff x="1463461" y="4264285"/>
            <a:chExt cx="700959" cy="715695"/>
          </a:xfrm>
        </p:grpSpPr>
        <p:sp>
          <p:nvSpPr>
            <p:cNvPr id="52" name="Freeform 51"/>
            <p:cNvSpPr/>
            <p:nvPr/>
          </p:nvSpPr>
          <p:spPr>
            <a:xfrm>
              <a:off x="1831958" y="4264285"/>
              <a:ext cx="332462" cy="684110"/>
            </a:xfrm>
            <a:custGeom>
              <a:avLst/>
              <a:gdLst/>
              <a:ahLst/>
              <a:cxnLst/>
              <a:rect l="0" t="0" r="0" b="0"/>
              <a:pathLst>
                <a:path w="332462" h="684110">
                  <a:moveTo>
                    <a:pt x="10529" y="20813"/>
                  </a:moveTo>
                  <a:lnTo>
                    <a:pt x="19397" y="15080"/>
                  </a:lnTo>
                  <a:lnTo>
                    <a:pt x="28384" y="10796"/>
                  </a:lnTo>
                  <a:lnTo>
                    <a:pt x="38384" y="7589"/>
                  </a:lnTo>
                  <a:lnTo>
                    <a:pt x="49537" y="5228"/>
                  </a:lnTo>
                  <a:lnTo>
                    <a:pt x="61997" y="3531"/>
                  </a:lnTo>
                  <a:lnTo>
                    <a:pt x="75704" y="2336"/>
                  </a:lnTo>
                  <a:lnTo>
                    <a:pt x="90295" y="1508"/>
                  </a:lnTo>
                  <a:lnTo>
                    <a:pt x="105224" y="939"/>
                  </a:lnTo>
                  <a:lnTo>
                    <a:pt x="120153" y="552"/>
                  </a:lnTo>
                  <a:lnTo>
                    <a:pt x="135106" y="291"/>
                  </a:lnTo>
                  <a:lnTo>
                    <a:pt x="150365" y="114"/>
                  </a:lnTo>
                  <a:lnTo>
                    <a:pt x="166071" y="0"/>
                  </a:lnTo>
                  <a:lnTo>
                    <a:pt x="182060" y="94"/>
                  </a:lnTo>
                  <a:lnTo>
                    <a:pt x="197955" y="689"/>
                  </a:lnTo>
                  <a:lnTo>
                    <a:pt x="213539" y="1902"/>
                  </a:lnTo>
                  <a:lnTo>
                    <a:pt x="228767" y="3531"/>
                  </a:lnTo>
                  <a:lnTo>
                    <a:pt x="243680" y="5163"/>
                  </a:lnTo>
                  <a:lnTo>
                    <a:pt x="258336" y="6560"/>
                  </a:lnTo>
                  <a:lnTo>
                    <a:pt x="272636" y="7818"/>
                  </a:lnTo>
                  <a:lnTo>
                    <a:pt x="286326" y="9270"/>
                  </a:lnTo>
                  <a:lnTo>
                    <a:pt x="299297" y="11107"/>
                  </a:lnTo>
                  <a:lnTo>
                    <a:pt x="310957" y="13682"/>
                  </a:lnTo>
                  <a:lnTo>
                    <a:pt x="320199" y="17553"/>
                  </a:lnTo>
                  <a:lnTo>
                    <a:pt x="326630" y="22906"/>
                  </a:lnTo>
                  <a:lnTo>
                    <a:pt x="330491" y="29604"/>
                  </a:lnTo>
                  <a:lnTo>
                    <a:pt x="332266" y="37389"/>
                  </a:lnTo>
                  <a:lnTo>
                    <a:pt x="332461" y="45994"/>
                  </a:lnTo>
                  <a:lnTo>
                    <a:pt x="331342" y="55193"/>
                  </a:lnTo>
                  <a:lnTo>
                    <a:pt x="328938" y="64812"/>
                  </a:lnTo>
                  <a:lnTo>
                    <a:pt x="325367" y="74728"/>
                  </a:lnTo>
                  <a:lnTo>
                    <a:pt x="320837" y="85012"/>
                  </a:lnTo>
                  <a:lnTo>
                    <a:pt x="315573" y="95908"/>
                  </a:lnTo>
                  <a:lnTo>
                    <a:pt x="309776" y="107496"/>
                  </a:lnTo>
                  <a:lnTo>
                    <a:pt x="303765" y="119552"/>
                  </a:lnTo>
                  <a:lnTo>
                    <a:pt x="297963" y="131644"/>
                  </a:lnTo>
                  <a:lnTo>
                    <a:pt x="292573" y="143528"/>
                  </a:lnTo>
                  <a:lnTo>
                    <a:pt x="287293" y="155457"/>
                  </a:lnTo>
                  <a:lnTo>
                    <a:pt x="281447" y="168064"/>
                  </a:lnTo>
                  <a:lnTo>
                    <a:pt x="274699" y="181651"/>
                  </a:lnTo>
                  <a:lnTo>
                    <a:pt x="267199" y="195879"/>
                  </a:lnTo>
                  <a:lnTo>
                    <a:pt x="259392" y="209976"/>
                  </a:lnTo>
                  <a:lnTo>
                    <a:pt x="251588" y="223496"/>
                  </a:lnTo>
                  <a:lnTo>
                    <a:pt x="244077" y="236337"/>
                  </a:lnTo>
                  <a:lnTo>
                    <a:pt x="237194" y="248566"/>
                  </a:lnTo>
                  <a:lnTo>
                    <a:pt x="231047" y="260308"/>
                  </a:lnTo>
                  <a:lnTo>
                    <a:pt x="225412" y="271685"/>
                  </a:lnTo>
                  <a:lnTo>
                    <a:pt x="219854" y="282799"/>
                  </a:lnTo>
                  <a:lnTo>
                    <a:pt x="214109" y="293732"/>
                  </a:lnTo>
                  <a:lnTo>
                    <a:pt x="208094" y="304704"/>
                  </a:lnTo>
                  <a:lnTo>
                    <a:pt x="201824" y="316064"/>
                  </a:lnTo>
                  <a:lnTo>
                    <a:pt x="195347" y="327964"/>
                  </a:lnTo>
                  <a:lnTo>
                    <a:pt x="188879" y="340228"/>
                  </a:lnTo>
                  <a:lnTo>
                    <a:pt x="182769" y="352461"/>
                  </a:lnTo>
                  <a:lnTo>
                    <a:pt x="177178" y="364429"/>
                  </a:lnTo>
                  <a:lnTo>
                    <a:pt x="171933" y="376075"/>
                  </a:lnTo>
                  <a:lnTo>
                    <a:pt x="166645" y="387427"/>
                  </a:lnTo>
                  <a:lnTo>
                    <a:pt x="161084" y="398545"/>
                  </a:lnTo>
                  <a:lnTo>
                    <a:pt x="155195" y="409486"/>
                  </a:lnTo>
                  <a:lnTo>
                    <a:pt x="149009" y="420299"/>
                  </a:lnTo>
                  <a:lnTo>
                    <a:pt x="142589" y="431022"/>
                  </a:lnTo>
                  <a:lnTo>
                    <a:pt x="136159" y="441683"/>
                  </a:lnTo>
                  <a:lnTo>
                    <a:pt x="130075" y="452300"/>
                  </a:lnTo>
                  <a:lnTo>
                    <a:pt x="124501" y="462888"/>
                  </a:lnTo>
                  <a:lnTo>
                    <a:pt x="119268" y="473457"/>
                  </a:lnTo>
                  <a:lnTo>
                    <a:pt x="113987" y="484013"/>
                  </a:lnTo>
                  <a:lnTo>
                    <a:pt x="108431" y="494564"/>
                  </a:lnTo>
                  <a:lnTo>
                    <a:pt x="102545" y="505277"/>
                  </a:lnTo>
                  <a:lnTo>
                    <a:pt x="96361" y="516461"/>
                  </a:lnTo>
                  <a:lnTo>
                    <a:pt x="89934" y="528254"/>
                  </a:lnTo>
                  <a:lnTo>
                    <a:pt x="83159" y="540784"/>
                  </a:lnTo>
                  <a:lnTo>
                    <a:pt x="75780" y="554260"/>
                  </a:lnTo>
                  <a:lnTo>
                    <a:pt x="67709" y="568694"/>
                  </a:lnTo>
                  <a:lnTo>
                    <a:pt x="59170" y="583796"/>
                  </a:lnTo>
                  <a:lnTo>
                    <a:pt x="50593" y="599078"/>
                  </a:lnTo>
                  <a:lnTo>
                    <a:pt x="42237" y="614230"/>
                  </a:lnTo>
                  <a:lnTo>
                    <a:pt x="34283" y="628736"/>
                  </a:lnTo>
                  <a:lnTo>
                    <a:pt x="26035" y="643319"/>
                  </a:lnTo>
                  <a:lnTo>
                    <a:pt x="15655" y="660374"/>
                  </a:lnTo>
                  <a:lnTo>
                    <a:pt x="0" y="684109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63461" y="495892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684352" y="4306155"/>
            <a:ext cx="535147" cy="810696"/>
          </a:xfrm>
          <a:custGeom>
            <a:avLst/>
            <a:gdLst/>
            <a:ahLst/>
            <a:cxnLst/>
            <a:rect l="0" t="0" r="0" b="0"/>
            <a:pathLst>
              <a:path w="535147" h="810696">
                <a:moveTo>
                  <a:pt x="526425" y="0"/>
                </a:moveTo>
                <a:lnTo>
                  <a:pt x="517556" y="2867"/>
                </a:lnTo>
                <a:lnTo>
                  <a:pt x="508569" y="5009"/>
                </a:lnTo>
                <a:lnTo>
                  <a:pt x="498570" y="6607"/>
                </a:lnTo>
                <a:lnTo>
                  <a:pt x="487416" y="7615"/>
                </a:lnTo>
                <a:lnTo>
                  <a:pt x="474956" y="7815"/>
                </a:lnTo>
                <a:lnTo>
                  <a:pt x="461245" y="7164"/>
                </a:lnTo>
                <a:lnTo>
                  <a:pt x="446482" y="5926"/>
                </a:lnTo>
                <a:lnTo>
                  <a:pt x="430904" y="4562"/>
                </a:lnTo>
                <a:lnTo>
                  <a:pt x="414731" y="3353"/>
                </a:lnTo>
                <a:lnTo>
                  <a:pt x="398297" y="2391"/>
                </a:lnTo>
                <a:lnTo>
                  <a:pt x="382039" y="1671"/>
                </a:lnTo>
                <a:lnTo>
                  <a:pt x="366179" y="1152"/>
                </a:lnTo>
                <a:lnTo>
                  <a:pt x="350750" y="787"/>
                </a:lnTo>
                <a:lnTo>
                  <a:pt x="335695" y="534"/>
                </a:lnTo>
                <a:lnTo>
                  <a:pt x="320936" y="360"/>
                </a:lnTo>
                <a:lnTo>
                  <a:pt x="306395" y="242"/>
                </a:lnTo>
                <a:lnTo>
                  <a:pt x="292011" y="163"/>
                </a:lnTo>
                <a:lnTo>
                  <a:pt x="277747" y="118"/>
                </a:lnTo>
                <a:lnTo>
                  <a:pt x="263894" y="428"/>
                </a:lnTo>
                <a:lnTo>
                  <a:pt x="251045" y="1701"/>
                </a:lnTo>
                <a:lnTo>
                  <a:pt x="239455" y="4195"/>
                </a:lnTo>
                <a:lnTo>
                  <a:pt x="229538" y="8008"/>
                </a:lnTo>
                <a:lnTo>
                  <a:pt x="222005" y="13243"/>
                </a:lnTo>
                <a:lnTo>
                  <a:pt x="217017" y="19803"/>
                </a:lnTo>
                <a:lnTo>
                  <a:pt x="214278" y="27462"/>
                </a:lnTo>
                <a:lnTo>
                  <a:pt x="213328" y="35965"/>
                </a:lnTo>
                <a:lnTo>
                  <a:pt x="213720" y="45097"/>
                </a:lnTo>
                <a:lnTo>
                  <a:pt x="215079" y="55007"/>
                </a:lnTo>
                <a:lnTo>
                  <a:pt x="217120" y="66175"/>
                </a:lnTo>
                <a:lnTo>
                  <a:pt x="219637" y="78766"/>
                </a:lnTo>
                <a:lnTo>
                  <a:pt x="222647" y="92646"/>
                </a:lnTo>
                <a:lnTo>
                  <a:pt x="226351" y="107566"/>
                </a:lnTo>
                <a:lnTo>
                  <a:pt x="230806" y="123271"/>
                </a:lnTo>
                <a:lnTo>
                  <a:pt x="235764" y="139546"/>
                </a:lnTo>
                <a:lnTo>
                  <a:pt x="240786" y="156223"/>
                </a:lnTo>
                <a:lnTo>
                  <a:pt x="245607" y="173184"/>
                </a:lnTo>
                <a:lnTo>
                  <a:pt x="250148" y="190505"/>
                </a:lnTo>
                <a:lnTo>
                  <a:pt x="254425" y="208432"/>
                </a:lnTo>
                <a:lnTo>
                  <a:pt x="258486" y="227048"/>
                </a:lnTo>
                <a:lnTo>
                  <a:pt x="262382" y="246127"/>
                </a:lnTo>
                <a:lnTo>
                  <a:pt x="266159" y="265241"/>
                </a:lnTo>
                <a:lnTo>
                  <a:pt x="269847" y="284138"/>
                </a:lnTo>
                <a:lnTo>
                  <a:pt x="273308" y="302742"/>
                </a:lnTo>
                <a:lnTo>
                  <a:pt x="276253" y="321073"/>
                </a:lnTo>
                <a:lnTo>
                  <a:pt x="278566" y="339178"/>
                </a:lnTo>
                <a:lnTo>
                  <a:pt x="280288" y="356947"/>
                </a:lnTo>
                <a:lnTo>
                  <a:pt x="281526" y="374118"/>
                </a:lnTo>
                <a:lnTo>
                  <a:pt x="282403" y="390504"/>
                </a:lnTo>
                <a:lnTo>
                  <a:pt x="283219" y="402854"/>
                </a:lnTo>
                <a:lnTo>
                  <a:pt x="284357" y="407114"/>
                </a:lnTo>
                <a:lnTo>
                  <a:pt x="285924" y="404701"/>
                </a:lnTo>
                <a:lnTo>
                  <a:pt x="287931" y="397917"/>
                </a:lnTo>
                <a:lnTo>
                  <a:pt x="290329" y="388422"/>
                </a:lnTo>
                <a:lnTo>
                  <a:pt x="293048" y="377262"/>
                </a:lnTo>
                <a:lnTo>
                  <a:pt x="296172" y="365234"/>
                </a:lnTo>
                <a:lnTo>
                  <a:pt x="299944" y="353029"/>
                </a:lnTo>
                <a:lnTo>
                  <a:pt x="304443" y="341021"/>
                </a:lnTo>
                <a:lnTo>
                  <a:pt x="309599" y="329485"/>
                </a:lnTo>
                <a:lnTo>
                  <a:pt x="315284" y="318723"/>
                </a:lnTo>
                <a:lnTo>
                  <a:pt x="321372" y="308827"/>
                </a:lnTo>
                <a:lnTo>
                  <a:pt x="327918" y="300196"/>
                </a:lnTo>
                <a:lnTo>
                  <a:pt x="335144" y="293599"/>
                </a:lnTo>
                <a:lnTo>
                  <a:pt x="343116" y="289275"/>
                </a:lnTo>
                <a:lnTo>
                  <a:pt x="351758" y="286997"/>
                </a:lnTo>
                <a:lnTo>
                  <a:pt x="360937" y="286365"/>
                </a:lnTo>
                <a:lnTo>
                  <a:pt x="370521" y="286983"/>
                </a:lnTo>
                <a:lnTo>
                  <a:pt x="380396" y="288834"/>
                </a:lnTo>
                <a:lnTo>
                  <a:pt x="390479" y="292270"/>
                </a:lnTo>
                <a:lnTo>
                  <a:pt x="400700" y="297356"/>
                </a:lnTo>
                <a:lnTo>
                  <a:pt x="410851" y="303888"/>
                </a:lnTo>
                <a:lnTo>
                  <a:pt x="420593" y="311568"/>
                </a:lnTo>
                <a:lnTo>
                  <a:pt x="429776" y="320109"/>
                </a:lnTo>
                <a:lnTo>
                  <a:pt x="438417" y="329438"/>
                </a:lnTo>
                <a:lnTo>
                  <a:pt x="446608" y="339677"/>
                </a:lnTo>
                <a:lnTo>
                  <a:pt x="454453" y="350828"/>
                </a:lnTo>
                <a:lnTo>
                  <a:pt x="462044" y="362925"/>
                </a:lnTo>
                <a:lnTo>
                  <a:pt x="469456" y="376110"/>
                </a:lnTo>
                <a:lnTo>
                  <a:pt x="476742" y="390354"/>
                </a:lnTo>
                <a:lnTo>
                  <a:pt x="483942" y="405496"/>
                </a:lnTo>
                <a:lnTo>
                  <a:pt x="491082" y="421338"/>
                </a:lnTo>
                <a:lnTo>
                  <a:pt x="498179" y="437690"/>
                </a:lnTo>
                <a:lnTo>
                  <a:pt x="505080" y="454075"/>
                </a:lnTo>
                <a:lnTo>
                  <a:pt x="511487" y="469769"/>
                </a:lnTo>
                <a:lnTo>
                  <a:pt x="517273" y="484443"/>
                </a:lnTo>
                <a:lnTo>
                  <a:pt x="522310" y="498431"/>
                </a:lnTo>
                <a:lnTo>
                  <a:pt x="526395" y="512511"/>
                </a:lnTo>
                <a:lnTo>
                  <a:pt x="529512" y="527143"/>
                </a:lnTo>
                <a:lnTo>
                  <a:pt x="531792" y="542601"/>
                </a:lnTo>
                <a:lnTo>
                  <a:pt x="533413" y="559129"/>
                </a:lnTo>
                <a:lnTo>
                  <a:pt x="534540" y="576731"/>
                </a:lnTo>
                <a:lnTo>
                  <a:pt x="535146" y="594925"/>
                </a:lnTo>
                <a:lnTo>
                  <a:pt x="535029" y="612898"/>
                </a:lnTo>
                <a:lnTo>
                  <a:pt x="534127" y="630198"/>
                </a:lnTo>
                <a:lnTo>
                  <a:pt x="532199" y="646574"/>
                </a:lnTo>
                <a:lnTo>
                  <a:pt x="528769" y="661805"/>
                </a:lnTo>
                <a:lnTo>
                  <a:pt x="523717" y="675895"/>
                </a:lnTo>
                <a:lnTo>
                  <a:pt x="517221" y="688849"/>
                </a:lnTo>
                <a:lnTo>
                  <a:pt x="509573" y="700573"/>
                </a:lnTo>
                <a:lnTo>
                  <a:pt x="501050" y="711132"/>
                </a:lnTo>
                <a:lnTo>
                  <a:pt x="491567" y="720718"/>
                </a:lnTo>
                <a:lnTo>
                  <a:pt x="480692" y="729551"/>
                </a:lnTo>
                <a:lnTo>
                  <a:pt x="468302" y="737827"/>
                </a:lnTo>
                <a:lnTo>
                  <a:pt x="454558" y="745540"/>
                </a:lnTo>
                <a:lnTo>
                  <a:pt x="439729" y="752500"/>
                </a:lnTo>
                <a:lnTo>
                  <a:pt x="424076" y="758661"/>
                </a:lnTo>
                <a:lnTo>
                  <a:pt x="407497" y="763951"/>
                </a:lnTo>
                <a:lnTo>
                  <a:pt x="389551" y="768206"/>
                </a:lnTo>
                <a:lnTo>
                  <a:pt x="370112" y="771433"/>
                </a:lnTo>
                <a:lnTo>
                  <a:pt x="349498" y="773617"/>
                </a:lnTo>
                <a:lnTo>
                  <a:pt x="328283" y="774641"/>
                </a:lnTo>
                <a:lnTo>
                  <a:pt x="306872" y="774558"/>
                </a:lnTo>
                <a:lnTo>
                  <a:pt x="285784" y="773706"/>
                </a:lnTo>
                <a:lnTo>
                  <a:pt x="265704" y="772605"/>
                </a:lnTo>
                <a:lnTo>
                  <a:pt x="246897" y="771573"/>
                </a:lnTo>
                <a:lnTo>
                  <a:pt x="228964" y="770730"/>
                </a:lnTo>
                <a:lnTo>
                  <a:pt x="211074" y="770090"/>
                </a:lnTo>
                <a:lnTo>
                  <a:pt x="192733" y="769629"/>
                </a:lnTo>
                <a:lnTo>
                  <a:pt x="173799" y="769473"/>
                </a:lnTo>
                <a:lnTo>
                  <a:pt x="154316" y="769892"/>
                </a:lnTo>
                <a:lnTo>
                  <a:pt x="134395" y="770992"/>
                </a:lnTo>
                <a:lnTo>
                  <a:pt x="114474" y="772883"/>
                </a:lnTo>
                <a:lnTo>
                  <a:pt x="95260" y="775756"/>
                </a:lnTo>
                <a:lnTo>
                  <a:pt x="77097" y="779612"/>
                </a:lnTo>
                <a:lnTo>
                  <a:pt x="60378" y="784198"/>
                </a:lnTo>
                <a:lnTo>
                  <a:pt x="43980" y="789655"/>
                </a:lnTo>
                <a:lnTo>
                  <a:pt x="25348" y="797580"/>
                </a:lnTo>
                <a:lnTo>
                  <a:pt x="0" y="810695"/>
                </a:lnTo>
              </a:path>
            </a:pathLst>
          </a:custGeom>
          <a:ln w="762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19448" y="3843037"/>
            <a:ext cx="3407050" cy="1526497"/>
          </a:xfrm>
          <a:custGeom>
            <a:avLst/>
            <a:gdLst/>
            <a:ahLst/>
            <a:cxnLst/>
            <a:rect l="0" t="0" r="0" b="0"/>
            <a:pathLst>
              <a:path w="3407050" h="1526497">
                <a:moveTo>
                  <a:pt x="933443" y="1410683"/>
                </a:moveTo>
                <a:lnTo>
                  <a:pt x="939377" y="1416483"/>
                </a:lnTo>
                <a:lnTo>
                  <a:pt x="945582" y="1421408"/>
                </a:lnTo>
                <a:lnTo>
                  <a:pt x="952678" y="1425910"/>
                </a:lnTo>
                <a:lnTo>
                  <a:pt x="960618" y="1430131"/>
                </a:lnTo>
                <a:lnTo>
                  <a:pt x="969265" y="1434145"/>
                </a:lnTo>
                <a:lnTo>
                  <a:pt x="978468" y="1438002"/>
                </a:lnTo>
                <a:lnTo>
                  <a:pt x="988413" y="1441581"/>
                </a:lnTo>
                <a:lnTo>
                  <a:pt x="999600" y="1444609"/>
                </a:lnTo>
                <a:lnTo>
                  <a:pt x="1012199" y="1446978"/>
                </a:lnTo>
                <a:lnTo>
                  <a:pt x="1026084" y="1448738"/>
                </a:lnTo>
                <a:lnTo>
                  <a:pt x="1041006" y="1450001"/>
                </a:lnTo>
                <a:lnTo>
                  <a:pt x="1056708" y="1450894"/>
                </a:lnTo>
                <a:lnTo>
                  <a:pt x="1072811" y="1451681"/>
                </a:lnTo>
                <a:lnTo>
                  <a:pt x="1088840" y="1452750"/>
                </a:lnTo>
                <a:lnTo>
                  <a:pt x="1104548" y="1454284"/>
                </a:lnTo>
                <a:lnTo>
                  <a:pt x="1120043" y="1456130"/>
                </a:lnTo>
                <a:lnTo>
                  <a:pt x="1135673" y="1457908"/>
                </a:lnTo>
                <a:lnTo>
                  <a:pt x="1151628" y="1459403"/>
                </a:lnTo>
                <a:lnTo>
                  <a:pt x="1167616" y="1460727"/>
                </a:lnTo>
                <a:lnTo>
                  <a:pt x="1182978" y="1462222"/>
                </a:lnTo>
                <a:lnTo>
                  <a:pt x="1197396" y="1464075"/>
                </a:lnTo>
                <a:lnTo>
                  <a:pt x="1211197" y="1466150"/>
                </a:lnTo>
                <a:lnTo>
                  <a:pt x="1225145" y="1468090"/>
                </a:lnTo>
                <a:lnTo>
                  <a:pt x="1239684" y="1469692"/>
                </a:lnTo>
                <a:lnTo>
                  <a:pt x="1255078" y="1470919"/>
                </a:lnTo>
                <a:lnTo>
                  <a:pt x="1271563" y="1471819"/>
                </a:lnTo>
                <a:lnTo>
                  <a:pt x="1289144" y="1472458"/>
                </a:lnTo>
                <a:lnTo>
                  <a:pt x="1307664" y="1472904"/>
                </a:lnTo>
                <a:lnTo>
                  <a:pt x="1326921" y="1473211"/>
                </a:lnTo>
                <a:lnTo>
                  <a:pt x="1346723" y="1473421"/>
                </a:lnTo>
                <a:lnTo>
                  <a:pt x="1366916" y="1473563"/>
                </a:lnTo>
                <a:lnTo>
                  <a:pt x="1387385" y="1473659"/>
                </a:lnTo>
                <a:lnTo>
                  <a:pt x="1408042" y="1473723"/>
                </a:lnTo>
                <a:lnTo>
                  <a:pt x="1428830" y="1473766"/>
                </a:lnTo>
                <a:lnTo>
                  <a:pt x="1449706" y="1473795"/>
                </a:lnTo>
                <a:lnTo>
                  <a:pt x="1470632" y="1473814"/>
                </a:lnTo>
                <a:lnTo>
                  <a:pt x="1491262" y="1473828"/>
                </a:lnTo>
                <a:lnTo>
                  <a:pt x="1510968" y="1473836"/>
                </a:lnTo>
                <a:lnTo>
                  <a:pt x="1529491" y="1473842"/>
                </a:lnTo>
                <a:lnTo>
                  <a:pt x="1547219" y="1473846"/>
                </a:lnTo>
                <a:lnTo>
                  <a:pt x="1564963" y="1473849"/>
                </a:lnTo>
                <a:lnTo>
                  <a:pt x="1583204" y="1473851"/>
                </a:lnTo>
                <a:lnTo>
                  <a:pt x="1602068" y="1473852"/>
                </a:lnTo>
                <a:lnTo>
                  <a:pt x="1621504" y="1473853"/>
                </a:lnTo>
                <a:lnTo>
                  <a:pt x="1641392" y="1473853"/>
                </a:lnTo>
                <a:lnTo>
                  <a:pt x="1661292" y="1473853"/>
                </a:lnTo>
                <a:lnTo>
                  <a:pt x="1680492" y="1473853"/>
                </a:lnTo>
                <a:lnTo>
                  <a:pt x="1698668" y="1473853"/>
                </a:lnTo>
                <a:lnTo>
                  <a:pt x="1716160" y="1473854"/>
                </a:lnTo>
                <a:lnTo>
                  <a:pt x="1733745" y="1473854"/>
                </a:lnTo>
                <a:lnTo>
                  <a:pt x="1751882" y="1473854"/>
                </a:lnTo>
                <a:lnTo>
                  <a:pt x="1770847" y="1473854"/>
                </a:lnTo>
                <a:lnTo>
                  <a:pt x="1790884" y="1473854"/>
                </a:lnTo>
                <a:lnTo>
                  <a:pt x="1811997" y="1473854"/>
                </a:lnTo>
                <a:lnTo>
                  <a:pt x="1833873" y="1473854"/>
                </a:lnTo>
                <a:lnTo>
                  <a:pt x="1856003" y="1473854"/>
                </a:lnTo>
                <a:lnTo>
                  <a:pt x="1878057" y="1473850"/>
                </a:lnTo>
                <a:lnTo>
                  <a:pt x="1899421" y="1473676"/>
                </a:lnTo>
                <a:lnTo>
                  <a:pt x="1919161" y="1473028"/>
                </a:lnTo>
                <a:lnTo>
                  <a:pt x="1936920" y="1471780"/>
                </a:lnTo>
                <a:lnTo>
                  <a:pt x="1952997" y="1470127"/>
                </a:lnTo>
                <a:lnTo>
                  <a:pt x="1968038" y="1468479"/>
                </a:lnTo>
                <a:lnTo>
                  <a:pt x="1982544" y="1467071"/>
                </a:lnTo>
                <a:lnTo>
                  <a:pt x="1997122" y="1465806"/>
                </a:lnTo>
                <a:lnTo>
                  <a:pt x="2012530" y="1464349"/>
                </a:lnTo>
                <a:lnTo>
                  <a:pt x="2029087" y="1462522"/>
                </a:lnTo>
                <a:lnTo>
                  <a:pt x="2046430" y="1460464"/>
                </a:lnTo>
                <a:lnTo>
                  <a:pt x="2063758" y="1458537"/>
                </a:lnTo>
                <a:lnTo>
                  <a:pt x="2080602" y="1456944"/>
                </a:lnTo>
                <a:lnTo>
                  <a:pt x="2097164" y="1455721"/>
                </a:lnTo>
                <a:lnTo>
                  <a:pt x="2114110" y="1454826"/>
                </a:lnTo>
                <a:lnTo>
                  <a:pt x="2131811" y="1454184"/>
                </a:lnTo>
                <a:lnTo>
                  <a:pt x="2150480" y="1453566"/>
                </a:lnTo>
                <a:lnTo>
                  <a:pt x="2170316" y="1452611"/>
                </a:lnTo>
                <a:lnTo>
                  <a:pt x="2191296" y="1451150"/>
                </a:lnTo>
                <a:lnTo>
                  <a:pt x="2213081" y="1449183"/>
                </a:lnTo>
                <a:lnTo>
                  <a:pt x="2235151" y="1446790"/>
                </a:lnTo>
                <a:lnTo>
                  <a:pt x="2257177" y="1444071"/>
                </a:lnTo>
                <a:lnTo>
                  <a:pt x="2279033" y="1441109"/>
                </a:lnTo>
                <a:lnTo>
                  <a:pt x="2300700" y="1437975"/>
                </a:lnTo>
                <a:lnTo>
                  <a:pt x="2322198" y="1434721"/>
                </a:lnTo>
                <a:lnTo>
                  <a:pt x="2343397" y="1431386"/>
                </a:lnTo>
                <a:lnTo>
                  <a:pt x="2364026" y="1427993"/>
                </a:lnTo>
                <a:lnTo>
                  <a:pt x="2383972" y="1424562"/>
                </a:lnTo>
                <a:lnTo>
                  <a:pt x="2402961" y="1421106"/>
                </a:lnTo>
                <a:lnTo>
                  <a:pt x="2420494" y="1417631"/>
                </a:lnTo>
                <a:lnTo>
                  <a:pt x="2436436" y="1414145"/>
                </a:lnTo>
                <a:lnTo>
                  <a:pt x="2450955" y="1410651"/>
                </a:lnTo>
                <a:lnTo>
                  <a:pt x="2464336" y="1407152"/>
                </a:lnTo>
                <a:lnTo>
                  <a:pt x="2476875" y="1403649"/>
                </a:lnTo>
                <a:lnTo>
                  <a:pt x="2489299" y="1400145"/>
                </a:lnTo>
                <a:lnTo>
                  <a:pt x="2502715" y="1396639"/>
                </a:lnTo>
                <a:lnTo>
                  <a:pt x="2517638" y="1393127"/>
                </a:lnTo>
                <a:lnTo>
                  <a:pt x="2533902" y="1389445"/>
                </a:lnTo>
                <a:lnTo>
                  <a:pt x="2550962" y="1385289"/>
                </a:lnTo>
                <a:lnTo>
                  <a:pt x="2568401" y="1380527"/>
                </a:lnTo>
                <a:lnTo>
                  <a:pt x="2585990" y="1375192"/>
                </a:lnTo>
                <a:lnTo>
                  <a:pt x="2603623" y="1369386"/>
                </a:lnTo>
                <a:lnTo>
                  <a:pt x="2621256" y="1363221"/>
                </a:lnTo>
                <a:lnTo>
                  <a:pt x="2638875" y="1356793"/>
                </a:lnTo>
                <a:lnTo>
                  <a:pt x="2656477" y="1350179"/>
                </a:lnTo>
                <a:lnTo>
                  <a:pt x="2674060" y="1343435"/>
                </a:lnTo>
                <a:lnTo>
                  <a:pt x="2691463" y="1336603"/>
                </a:lnTo>
                <a:lnTo>
                  <a:pt x="2708382" y="1329710"/>
                </a:lnTo>
                <a:lnTo>
                  <a:pt x="2724689" y="1322779"/>
                </a:lnTo>
                <a:lnTo>
                  <a:pt x="2740421" y="1315990"/>
                </a:lnTo>
                <a:lnTo>
                  <a:pt x="2755678" y="1309657"/>
                </a:lnTo>
                <a:lnTo>
                  <a:pt x="2770574" y="1303912"/>
                </a:lnTo>
                <a:lnTo>
                  <a:pt x="2785206" y="1298563"/>
                </a:lnTo>
                <a:lnTo>
                  <a:pt x="2799651" y="1293203"/>
                </a:lnTo>
                <a:lnTo>
                  <a:pt x="2813956" y="1287594"/>
                </a:lnTo>
                <a:lnTo>
                  <a:pt x="2827836" y="1281673"/>
                </a:lnTo>
                <a:lnTo>
                  <a:pt x="2840703" y="1275465"/>
                </a:lnTo>
                <a:lnTo>
                  <a:pt x="2852329" y="1269027"/>
                </a:lnTo>
                <a:lnTo>
                  <a:pt x="2863118" y="1262414"/>
                </a:lnTo>
                <a:lnTo>
                  <a:pt x="2873897" y="1255676"/>
                </a:lnTo>
                <a:lnTo>
                  <a:pt x="2885151" y="1248849"/>
                </a:lnTo>
                <a:lnTo>
                  <a:pt x="2896847" y="1241960"/>
                </a:lnTo>
                <a:lnTo>
                  <a:pt x="2908632" y="1235029"/>
                </a:lnTo>
                <a:lnTo>
                  <a:pt x="2920273" y="1228069"/>
                </a:lnTo>
                <a:lnTo>
                  <a:pt x="2931853" y="1221089"/>
                </a:lnTo>
                <a:lnTo>
                  <a:pt x="2943687" y="1214097"/>
                </a:lnTo>
                <a:lnTo>
                  <a:pt x="2955943" y="1207096"/>
                </a:lnTo>
                <a:lnTo>
                  <a:pt x="2968630" y="1200089"/>
                </a:lnTo>
                <a:lnTo>
                  <a:pt x="2981686" y="1193078"/>
                </a:lnTo>
                <a:lnTo>
                  <a:pt x="2995024" y="1186064"/>
                </a:lnTo>
                <a:lnTo>
                  <a:pt x="3008405" y="1179049"/>
                </a:lnTo>
                <a:lnTo>
                  <a:pt x="3021463" y="1172032"/>
                </a:lnTo>
                <a:lnTo>
                  <a:pt x="3034021" y="1165015"/>
                </a:lnTo>
                <a:lnTo>
                  <a:pt x="3046080" y="1157997"/>
                </a:lnTo>
                <a:lnTo>
                  <a:pt x="3057718" y="1150978"/>
                </a:lnTo>
                <a:lnTo>
                  <a:pt x="3069035" y="1143960"/>
                </a:lnTo>
                <a:lnTo>
                  <a:pt x="3080281" y="1136941"/>
                </a:lnTo>
                <a:lnTo>
                  <a:pt x="3091832" y="1129923"/>
                </a:lnTo>
                <a:lnTo>
                  <a:pt x="3103863" y="1122899"/>
                </a:lnTo>
                <a:lnTo>
                  <a:pt x="3116217" y="1115707"/>
                </a:lnTo>
                <a:lnTo>
                  <a:pt x="3128509" y="1108040"/>
                </a:lnTo>
                <a:lnTo>
                  <a:pt x="3140519" y="1099773"/>
                </a:lnTo>
                <a:lnTo>
                  <a:pt x="3152192" y="1091101"/>
                </a:lnTo>
                <a:lnTo>
                  <a:pt x="3163564" y="1082434"/>
                </a:lnTo>
                <a:lnTo>
                  <a:pt x="3174694" y="1074012"/>
                </a:lnTo>
                <a:lnTo>
                  <a:pt x="3185643" y="1065900"/>
                </a:lnTo>
                <a:lnTo>
                  <a:pt x="3196462" y="1058073"/>
                </a:lnTo>
                <a:lnTo>
                  <a:pt x="3207184" y="1050472"/>
                </a:lnTo>
                <a:lnTo>
                  <a:pt x="3217674" y="1042875"/>
                </a:lnTo>
                <a:lnTo>
                  <a:pt x="3227645" y="1034928"/>
                </a:lnTo>
                <a:lnTo>
                  <a:pt x="3236981" y="1026464"/>
                </a:lnTo>
                <a:lnTo>
                  <a:pt x="3245725" y="1017491"/>
                </a:lnTo>
                <a:lnTo>
                  <a:pt x="3253985" y="1008087"/>
                </a:lnTo>
                <a:lnTo>
                  <a:pt x="3261875" y="998353"/>
                </a:lnTo>
                <a:lnTo>
                  <a:pt x="3269498" y="988376"/>
                </a:lnTo>
                <a:lnTo>
                  <a:pt x="3276930" y="978226"/>
                </a:lnTo>
                <a:lnTo>
                  <a:pt x="3284230" y="967955"/>
                </a:lnTo>
                <a:lnTo>
                  <a:pt x="3291438" y="957601"/>
                </a:lnTo>
                <a:lnTo>
                  <a:pt x="3298586" y="947190"/>
                </a:lnTo>
                <a:lnTo>
                  <a:pt x="3305690" y="936741"/>
                </a:lnTo>
                <a:lnTo>
                  <a:pt x="3312767" y="926265"/>
                </a:lnTo>
                <a:lnTo>
                  <a:pt x="3319825" y="915772"/>
                </a:lnTo>
                <a:lnTo>
                  <a:pt x="3326870" y="905267"/>
                </a:lnTo>
                <a:lnTo>
                  <a:pt x="3333906" y="894755"/>
                </a:lnTo>
                <a:lnTo>
                  <a:pt x="3340936" y="884238"/>
                </a:lnTo>
                <a:lnTo>
                  <a:pt x="3347958" y="873711"/>
                </a:lnTo>
                <a:lnTo>
                  <a:pt x="3354809" y="863014"/>
                </a:lnTo>
                <a:lnTo>
                  <a:pt x="3361184" y="851840"/>
                </a:lnTo>
                <a:lnTo>
                  <a:pt x="3366952" y="840065"/>
                </a:lnTo>
                <a:lnTo>
                  <a:pt x="3372146" y="827885"/>
                </a:lnTo>
                <a:lnTo>
                  <a:pt x="3376870" y="815710"/>
                </a:lnTo>
                <a:lnTo>
                  <a:pt x="3381234" y="803770"/>
                </a:lnTo>
                <a:lnTo>
                  <a:pt x="3385335" y="791803"/>
                </a:lnTo>
                <a:lnTo>
                  <a:pt x="3389250" y="779170"/>
                </a:lnTo>
                <a:lnTo>
                  <a:pt x="3393030" y="765557"/>
                </a:lnTo>
                <a:lnTo>
                  <a:pt x="3396553" y="750974"/>
                </a:lnTo>
                <a:lnTo>
                  <a:pt x="3399540" y="735572"/>
                </a:lnTo>
                <a:lnTo>
                  <a:pt x="3401881" y="719545"/>
                </a:lnTo>
                <a:lnTo>
                  <a:pt x="3403621" y="703223"/>
                </a:lnTo>
                <a:lnTo>
                  <a:pt x="3404872" y="687047"/>
                </a:lnTo>
                <a:lnTo>
                  <a:pt x="3405751" y="671240"/>
                </a:lnTo>
                <a:lnTo>
                  <a:pt x="3406359" y="655678"/>
                </a:lnTo>
                <a:lnTo>
                  <a:pt x="3406775" y="640003"/>
                </a:lnTo>
                <a:lnTo>
                  <a:pt x="3407049" y="624019"/>
                </a:lnTo>
                <a:lnTo>
                  <a:pt x="3406895" y="608010"/>
                </a:lnTo>
                <a:lnTo>
                  <a:pt x="3405727" y="592635"/>
                </a:lnTo>
                <a:lnTo>
                  <a:pt x="3403311" y="578213"/>
                </a:lnTo>
                <a:lnTo>
                  <a:pt x="3399891" y="564579"/>
                </a:lnTo>
                <a:lnTo>
                  <a:pt x="3395985" y="551276"/>
                </a:lnTo>
                <a:lnTo>
                  <a:pt x="3391952" y="537996"/>
                </a:lnTo>
                <a:lnTo>
                  <a:pt x="3387959" y="524771"/>
                </a:lnTo>
                <a:lnTo>
                  <a:pt x="3384058" y="511878"/>
                </a:lnTo>
                <a:lnTo>
                  <a:pt x="3380249" y="499459"/>
                </a:lnTo>
                <a:lnTo>
                  <a:pt x="3376353" y="487508"/>
                </a:lnTo>
                <a:lnTo>
                  <a:pt x="3372045" y="475948"/>
                </a:lnTo>
                <a:lnTo>
                  <a:pt x="3367177" y="464693"/>
                </a:lnTo>
                <a:lnTo>
                  <a:pt x="3361771" y="453659"/>
                </a:lnTo>
                <a:lnTo>
                  <a:pt x="3355916" y="442783"/>
                </a:lnTo>
                <a:lnTo>
                  <a:pt x="3349712" y="432024"/>
                </a:lnTo>
                <a:lnTo>
                  <a:pt x="3343090" y="421508"/>
                </a:lnTo>
                <a:lnTo>
                  <a:pt x="3335812" y="411520"/>
                </a:lnTo>
                <a:lnTo>
                  <a:pt x="3327806" y="402168"/>
                </a:lnTo>
                <a:lnTo>
                  <a:pt x="3319141" y="393243"/>
                </a:lnTo>
                <a:lnTo>
                  <a:pt x="3309946" y="384331"/>
                </a:lnTo>
                <a:lnTo>
                  <a:pt x="3300348" y="375188"/>
                </a:lnTo>
                <a:lnTo>
                  <a:pt x="3290292" y="365911"/>
                </a:lnTo>
                <a:lnTo>
                  <a:pt x="3279556" y="356828"/>
                </a:lnTo>
                <a:lnTo>
                  <a:pt x="3268074" y="348125"/>
                </a:lnTo>
                <a:lnTo>
                  <a:pt x="3255923" y="339822"/>
                </a:lnTo>
                <a:lnTo>
                  <a:pt x="3243234" y="331867"/>
                </a:lnTo>
                <a:lnTo>
                  <a:pt x="3230142" y="324184"/>
                </a:lnTo>
                <a:lnTo>
                  <a:pt x="3216757" y="316703"/>
                </a:lnTo>
                <a:lnTo>
                  <a:pt x="3203164" y="309365"/>
                </a:lnTo>
                <a:lnTo>
                  <a:pt x="3189430" y="302129"/>
                </a:lnTo>
                <a:lnTo>
                  <a:pt x="3175596" y="294963"/>
                </a:lnTo>
                <a:lnTo>
                  <a:pt x="3161695" y="287844"/>
                </a:lnTo>
                <a:lnTo>
                  <a:pt x="3147745" y="280759"/>
                </a:lnTo>
                <a:lnTo>
                  <a:pt x="3133597" y="273695"/>
                </a:lnTo>
                <a:lnTo>
                  <a:pt x="3118952" y="266647"/>
                </a:lnTo>
                <a:lnTo>
                  <a:pt x="3103693" y="259608"/>
                </a:lnTo>
                <a:lnTo>
                  <a:pt x="3088021" y="252575"/>
                </a:lnTo>
                <a:lnTo>
                  <a:pt x="3072347" y="245547"/>
                </a:lnTo>
                <a:lnTo>
                  <a:pt x="3056910" y="238522"/>
                </a:lnTo>
                <a:lnTo>
                  <a:pt x="3041611" y="231499"/>
                </a:lnTo>
                <a:lnTo>
                  <a:pt x="3026121" y="224478"/>
                </a:lnTo>
                <a:lnTo>
                  <a:pt x="3010254" y="217457"/>
                </a:lnTo>
                <a:lnTo>
                  <a:pt x="2993987" y="210436"/>
                </a:lnTo>
                <a:lnTo>
                  <a:pt x="2977374" y="203417"/>
                </a:lnTo>
                <a:lnTo>
                  <a:pt x="2960490" y="196402"/>
                </a:lnTo>
                <a:lnTo>
                  <a:pt x="2943404" y="189556"/>
                </a:lnTo>
                <a:lnTo>
                  <a:pt x="2926175" y="183185"/>
                </a:lnTo>
                <a:lnTo>
                  <a:pt x="2908848" y="177414"/>
                </a:lnTo>
                <a:lnTo>
                  <a:pt x="2891620" y="172047"/>
                </a:lnTo>
                <a:lnTo>
                  <a:pt x="2874820" y="166677"/>
                </a:lnTo>
                <a:lnTo>
                  <a:pt x="2858588" y="161060"/>
                </a:lnTo>
                <a:lnTo>
                  <a:pt x="2842738" y="155134"/>
                </a:lnTo>
                <a:lnTo>
                  <a:pt x="2826868" y="148923"/>
                </a:lnTo>
                <a:lnTo>
                  <a:pt x="2810744" y="142487"/>
                </a:lnTo>
                <a:lnTo>
                  <a:pt x="2794302" y="136046"/>
                </a:lnTo>
                <a:lnTo>
                  <a:pt x="2777572" y="129954"/>
                </a:lnTo>
                <a:lnTo>
                  <a:pt x="2760618" y="124380"/>
                </a:lnTo>
                <a:lnTo>
                  <a:pt x="2743824" y="119316"/>
                </a:lnTo>
                <a:lnTo>
                  <a:pt x="2727856" y="114681"/>
                </a:lnTo>
                <a:lnTo>
                  <a:pt x="2713008" y="110377"/>
                </a:lnTo>
                <a:lnTo>
                  <a:pt x="2699242" y="106316"/>
                </a:lnTo>
                <a:lnTo>
                  <a:pt x="2686376" y="102428"/>
                </a:lnTo>
                <a:lnTo>
                  <a:pt x="2674200" y="98661"/>
                </a:lnTo>
                <a:lnTo>
                  <a:pt x="2662529" y="94977"/>
                </a:lnTo>
                <a:lnTo>
                  <a:pt x="2651218" y="91350"/>
                </a:lnTo>
                <a:lnTo>
                  <a:pt x="2640147" y="87762"/>
                </a:lnTo>
                <a:lnTo>
                  <a:pt x="2628913" y="84199"/>
                </a:lnTo>
                <a:lnTo>
                  <a:pt x="2616845" y="80654"/>
                </a:lnTo>
                <a:lnTo>
                  <a:pt x="2603642" y="77126"/>
                </a:lnTo>
                <a:lnTo>
                  <a:pt x="2589180" y="73773"/>
                </a:lnTo>
                <a:lnTo>
                  <a:pt x="2573337" y="70901"/>
                </a:lnTo>
                <a:lnTo>
                  <a:pt x="2556208" y="68633"/>
                </a:lnTo>
                <a:lnTo>
                  <a:pt x="2538503" y="66772"/>
                </a:lnTo>
                <a:lnTo>
                  <a:pt x="2521392" y="64907"/>
                </a:lnTo>
                <a:lnTo>
                  <a:pt x="2505470" y="62799"/>
                </a:lnTo>
                <a:lnTo>
                  <a:pt x="2490326" y="60381"/>
                </a:lnTo>
                <a:lnTo>
                  <a:pt x="2474863" y="57678"/>
                </a:lnTo>
                <a:lnTo>
                  <a:pt x="2458453" y="54750"/>
                </a:lnTo>
                <a:lnTo>
                  <a:pt x="2440971" y="51819"/>
                </a:lnTo>
                <a:lnTo>
                  <a:pt x="2422538" y="49237"/>
                </a:lnTo>
                <a:lnTo>
                  <a:pt x="2403362" y="47167"/>
                </a:lnTo>
                <a:lnTo>
                  <a:pt x="2384128" y="45439"/>
                </a:lnTo>
                <a:lnTo>
                  <a:pt x="2365914" y="43666"/>
                </a:lnTo>
                <a:lnTo>
                  <a:pt x="2349230" y="41618"/>
                </a:lnTo>
                <a:lnTo>
                  <a:pt x="2334066" y="39241"/>
                </a:lnTo>
                <a:lnTo>
                  <a:pt x="2320179" y="36566"/>
                </a:lnTo>
                <a:lnTo>
                  <a:pt x="2307274" y="33656"/>
                </a:lnTo>
                <a:lnTo>
                  <a:pt x="2294926" y="30736"/>
                </a:lnTo>
                <a:lnTo>
                  <a:pt x="2282619" y="28163"/>
                </a:lnTo>
                <a:lnTo>
                  <a:pt x="2270063" y="26099"/>
                </a:lnTo>
                <a:lnTo>
                  <a:pt x="2257016" y="24375"/>
                </a:lnTo>
                <a:lnTo>
                  <a:pt x="2243191" y="22603"/>
                </a:lnTo>
                <a:lnTo>
                  <a:pt x="2228513" y="20562"/>
                </a:lnTo>
                <a:lnTo>
                  <a:pt x="2212910" y="18359"/>
                </a:lnTo>
                <a:lnTo>
                  <a:pt x="2196226" y="16333"/>
                </a:lnTo>
                <a:lnTo>
                  <a:pt x="2178484" y="14669"/>
                </a:lnTo>
                <a:lnTo>
                  <a:pt x="2159840" y="13229"/>
                </a:lnTo>
                <a:lnTo>
                  <a:pt x="2140495" y="11655"/>
                </a:lnTo>
                <a:lnTo>
                  <a:pt x="2120630" y="9749"/>
                </a:lnTo>
                <a:lnTo>
                  <a:pt x="2100393" y="7639"/>
                </a:lnTo>
                <a:lnTo>
                  <a:pt x="2079895" y="5676"/>
                </a:lnTo>
                <a:lnTo>
                  <a:pt x="2059213" y="4058"/>
                </a:lnTo>
                <a:lnTo>
                  <a:pt x="2038238" y="2820"/>
                </a:lnTo>
                <a:lnTo>
                  <a:pt x="2016704" y="1914"/>
                </a:lnTo>
                <a:lnTo>
                  <a:pt x="1994514" y="1270"/>
                </a:lnTo>
                <a:lnTo>
                  <a:pt x="1971881" y="821"/>
                </a:lnTo>
                <a:lnTo>
                  <a:pt x="1949228" y="512"/>
                </a:lnTo>
                <a:lnTo>
                  <a:pt x="1926803" y="300"/>
                </a:lnTo>
                <a:lnTo>
                  <a:pt x="1904676" y="157"/>
                </a:lnTo>
                <a:lnTo>
                  <a:pt x="1882826" y="61"/>
                </a:lnTo>
                <a:lnTo>
                  <a:pt x="1861211" y="0"/>
                </a:lnTo>
                <a:lnTo>
                  <a:pt x="1840101" y="129"/>
                </a:lnTo>
                <a:lnTo>
                  <a:pt x="1820066" y="749"/>
                </a:lnTo>
                <a:lnTo>
                  <a:pt x="1801323" y="1978"/>
                </a:lnTo>
                <a:lnTo>
                  <a:pt x="1783616" y="3618"/>
                </a:lnTo>
                <a:lnTo>
                  <a:pt x="1766418" y="5257"/>
                </a:lnTo>
                <a:lnTo>
                  <a:pt x="1749366" y="6654"/>
                </a:lnTo>
                <a:lnTo>
                  <a:pt x="1732454" y="7743"/>
                </a:lnTo>
                <a:lnTo>
                  <a:pt x="1715932" y="8548"/>
                </a:lnTo>
                <a:lnTo>
                  <a:pt x="1699914" y="9125"/>
                </a:lnTo>
                <a:lnTo>
                  <a:pt x="1684053" y="9529"/>
                </a:lnTo>
                <a:lnTo>
                  <a:pt x="1667651" y="9807"/>
                </a:lnTo>
                <a:lnTo>
                  <a:pt x="1650364" y="10003"/>
                </a:lnTo>
                <a:lnTo>
                  <a:pt x="1632499" y="10305"/>
                </a:lnTo>
                <a:lnTo>
                  <a:pt x="1614807" y="11040"/>
                </a:lnTo>
                <a:lnTo>
                  <a:pt x="1597711" y="12352"/>
                </a:lnTo>
                <a:lnTo>
                  <a:pt x="1580978" y="14217"/>
                </a:lnTo>
                <a:lnTo>
                  <a:pt x="1563916" y="16540"/>
                </a:lnTo>
                <a:lnTo>
                  <a:pt x="1546150" y="19210"/>
                </a:lnTo>
                <a:lnTo>
                  <a:pt x="1527947" y="21967"/>
                </a:lnTo>
                <a:lnTo>
                  <a:pt x="1510020" y="24431"/>
                </a:lnTo>
                <a:lnTo>
                  <a:pt x="1492776" y="26422"/>
                </a:lnTo>
                <a:lnTo>
                  <a:pt x="1476451" y="28096"/>
                </a:lnTo>
                <a:lnTo>
                  <a:pt x="1461261" y="29835"/>
                </a:lnTo>
                <a:lnTo>
                  <a:pt x="1447181" y="31859"/>
                </a:lnTo>
                <a:lnTo>
                  <a:pt x="1433557" y="34220"/>
                </a:lnTo>
                <a:lnTo>
                  <a:pt x="1419255" y="36884"/>
                </a:lnTo>
                <a:lnTo>
                  <a:pt x="1403703" y="39786"/>
                </a:lnTo>
                <a:lnTo>
                  <a:pt x="1387167" y="42701"/>
                </a:lnTo>
                <a:lnTo>
                  <a:pt x="1370449" y="45272"/>
                </a:lnTo>
                <a:lnTo>
                  <a:pt x="1354059" y="47334"/>
                </a:lnTo>
                <a:lnTo>
                  <a:pt x="1338326" y="49056"/>
                </a:lnTo>
                <a:lnTo>
                  <a:pt x="1323543" y="50826"/>
                </a:lnTo>
                <a:lnTo>
                  <a:pt x="1309740" y="52867"/>
                </a:lnTo>
                <a:lnTo>
                  <a:pt x="1296303" y="55070"/>
                </a:lnTo>
                <a:lnTo>
                  <a:pt x="1282128" y="57096"/>
                </a:lnTo>
                <a:lnTo>
                  <a:pt x="1266665" y="58760"/>
                </a:lnTo>
                <a:lnTo>
                  <a:pt x="1250360" y="60199"/>
                </a:lnTo>
                <a:lnTo>
                  <a:pt x="1234328" y="61773"/>
                </a:lnTo>
                <a:lnTo>
                  <a:pt x="1219207" y="63683"/>
                </a:lnTo>
                <a:lnTo>
                  <a:pt x="1204972" y="65967"/>
                </a:lnTo>
                <a:lnTo>
                  <a:pt x="1191199" y="68578"/>
                </a:lnTo>
                <a:lnTo>
                  <a:pt x="1177572" y="71449"/>
                </a:lnTo>
                <a:lnTo>
                  <a:pt x="1164099" y="74513"/>
                </a:lnTo>
                <a:lnTo>
                  <a:pt x="1151031" y="77715"/>
                </a:lnTo>
                <a:lnTo>
                  <a:pt x="1138474" y="81016"/>
                </a:lnTo>
                <a:lnTo>
                  <a:pt x="1125749" y="84383"/>
                </a:lnTo>
                <a:lnTo>
                  <a:pt x="1111541" y="87797"/>
                </a:lnTo>
                <a:lnTo>
                  <a:pt x="1095252" y="91246"/>
                </a:lnTo>
                <a:lnTo>
                  <a:pt x="1077583" y="94885"/>
                </a:lnTo>
                <a:lnTo>
                  <a:pt x="1060097" y="99015"/>
                </a:lnTo>
                <a:lnTo>
                  <a:pt x="1043710" y="103753"/>
                </a:lnTo>
                <a:lnTo>
                  <a:pt x="1028643" y="108902"/>
                </a:lnTo>
                <a:lnTo>
                  <a:pt x="1014770" y="114052"/>
                </a:lnTo>
                <a:lnTo>
                  <a:pt x="1001849" y="118958"/>
                </a:lnTo>
                <a:lnTo>
                  <a:pt x="989477" y="123556"/>
                </a:lnTo>
                <a:lnTo>
                  <a:pt x="977148" y="127871"/>
                </a:lnTo>
                <a:lnTo>
                  <a:pt x="964584" y="131957"/>
                </a:lnTo>
                <a:lnTo>
                  <a:pt x="951868" y="135870"/>
                </a:lnTo>
                <a:lnTo>
                  <a:pt x="939331" y="139658"/>
                </a:lnTo>
                <a:lnTo>
                  <a:pt x="927152" y="143363"/>
                </a:lnTo>
                <a:lnTo>
                  <a:pt x="915195" y="147175"/>
                </a:lnTo>
                <a:lnTo>
                  <a:pt x="903101" y="151420"/>
                </a:lnTo>
                <a:lnTo>
                  <a:pt x="890673" y="156237"/>
                </a:lnTo>
                <a:lnTo>
                  <a:pt x="878038" y="161439"/>
                </a:lnTo>
                <a:lnTo>
                  <a:pt x="865549" y="166623"/>
                </a:lnTo>
                <a:lnTo>
                  <a:pt x="853400" y="171553"/>
                </a:lnTo>
                <a:lnTo>
                  <a:pt x="841462" y="176167"/>
                </a:lnTo>
                <a:lnTo>
                  <a:pt x="829380" y="180493"/>
                </a:lnTo>
                <a:lnTo>
                  <a:pt x="816959" y="184590"/>
                </a:lnTo>
                <a:lnTo>
                  <a:pt x="804329" y="188680"/>
                </a:lnTo>
                <a:lnTo>
                  <a:pt x="791843" y="193120"/>
                </a:lnTo>
                <a:lnTo>
                  <a:pt x="779697" y="198076"/>
                </a:lnTo>
                <a:lnTo>
                  <a:pt x="767760" y="203541"/>
                </a:lnTo>
                <a:lnTo>
                  <a:pt x="755678" y="209436"/>
                </a:lnTo>
                <a:lnTo>
                  <a:pt x="743258" y="215657"/>
                </a:lnTo>
                <a:lnTo>
                  <a:pt x="730629" y="221951"/>
                </a:lnTo>
                <a:lnTo>
                  <a:pt x="718143" y="227943"/>
                </a:lnTo>
                <a:lnTo>
                  <a:pt x="705997" y="233456"/>
                </a:lnTo>
                <a:lnTo>
                  <a:pt x="694060" y="238648"/>
                </a:lnTo>
                <a:lnTo>
                  <a:pt x="681979" y="243902"/>
                </a:lnTo>
                <a:lnTo>
                  <a:pt x="669559" y="249439"/>
                </a:lnTo>
                <a:lnTo>
                  <a:pt x="656929" y="255312"/>
                </a:lnTo>
                <a:lnTo>
                  <a:pt x="644444" y="261488"/>
                </a:lnTo>
                <a:lnTo>
                  <a:pt x="632302" y="267905"/>
                </a:lnTo>
                <a:lnTo>
                  <a:pt x="620538" y="274504"/>
                </a:lnTo>
                <a:lnTo>
                  <a:pt x="609105" y="281233"/>
                </a:lnTo>
                <a:lnTo>
                  <a:pt x="597929" y="288053"/>
                </a:lnTo>
                <a:lnTo>
                  <a:pt x="586779" y="294938"/>
                </a:lnTo>
                <a:lnTo>
                  <a:pt x="575294" y="301866"/>
                </a:lnTo>
                <a:lnTo>
                  <a:pt x="563306" y="308824"/>
                </a:lnTo>
                <a:lnTo>
                  <a:pt x="550982" y="315801"/>
                </a:lnTo>
                <a:lnTo>
                  <a:pt x="538709" y="322793"/>
                </a:lnTo>
                <a:lnTo>
                  <a:pt x="526713" y="329794"/>
                </a:lnTo>
                <a:lnTo>
                  <a:pt x="515048" y="336801"/>
                </a:lnTo>
                <a:lnTo>
                  <a:pt x="503683" y="343811"/>
                </a:lnTo>
                <a:lnTo>
                  <a:pt x="492552" y="350830"/>
                </a:lnTo>
                <a:lnTo>
                  <a:pt x="481433" y="358018"/>
                </a:lnTo>
                <a:lnTo>
                  <a:pt x="469968" y="365683"/>
                </a:lnTo>
                <a:lnTo>
                  <a:pt x="457994" y="373949"/>
                </a:lnTo>
                <a:lnTo>
                  <a:pt x="445679" y="382620"/>
                </a:lnTo>
                <a:lnTo>
                  <a:pt x="433412" y="391286"/>
                </a:lnTo>
                <a:lnTo>
                  <a:pt x="421415" y="399707"/>
                </a:lnTo>
                <a:lnTo>
                  <a:pt x="409580" y="407819"/>
                </a:lnTo>
                <a:lnTo>
                  <a:pt x="397568" y="415646"/>
                </a:lnTo>
                <a:lnTo>
                  <a:pt x="385195" y="423247"/>
                </a:lnTo>
                <a:lnTo>
                  <a:pt x="372596" y="430843"/>
                </a:lnTo>
                <a:lnTo>
                  <a:pt x="360132" y="438790"/>
                </a:lnTo>
                <a:lnTo>
                  <a:pt x="348004" y="447249"/>
                </a:lnTo>
                <a:lnTo>
                  <a:pt x="336250" y="456050"/>
                </a:lnTo>
                <a:lnTo>
                  <a:pt x="324823" y="464805"/>
                </a:lnTo>
                <a:lnTo>
                  <a:pt x="313660" y="473290"/>
                </a:lnTo>
                <a:lnTo>
                  <a:pt x="302859" y="481614"/>
                </a:lnTo>
                <a:lnTo>
                  <a:pt x="292672" y="490117"/>
                </a:lnTo>
                <a:lnTo>
                  <a:pt x="283183" y="498985"/>
                </a:lnTo>
                <a:lnTo>
                  <a:pt x="274165" y="508247"/>
                </a:lnTo>
                <a:lnTo>
                  <a:pt x="265189" y="517849"/>
                </a:lnTo>
                <a:lnTo>
                  <a:pt x="256003" y="527721"/>
                </a:lnTo>
                <a:lnTo>
                  <a:pt x="246697" y="537791"/>
                </a:lnTo>
                <a:lnTo>
                  <a:pt x="237596" y="548004"/>
                </a:lnTo>
                <a:lnTo>
                  <a:pt x="228875" y="558314"/>
                </a:lnTo>
                <a:lnTo>
                  <a:pt x="220391" y="568524"/>
                </a:lnTo>
                <a:lnTo>
                  <a:pt x="211782" y="578306"/>
                </a:lnTo>
                <a:lnTo>
                  <a:pt x="202846" y="587520"/>
                </a:lnTo>
                <a:lnTo>
                  <a:pt x="193709" y="596351"/>
                </a:lnTo>
                <a:lnTo>
                  <a:pt x="184722" y="605201"/>
                </a:lnTo>
                <a:lnTo>
                  <a:pt x="176078" y="614307"/>
                </a:lnTo>
                <a:lnTo>
                  <a:pt x="167645" y="623729"/>
                </a:lnTo>
                <a:lnTo>
                  <a:pt x="159070" y="633441"/>
                </a:lnTo>
                <a:lnTo>
                  <a:pt x="150157" y="643386"/>
                </a:lnTo>
                <a:lnTo>
                  <a:pt x="141036" y="653505"/>
                </a:lnTo>
                <a:lnTo>
                  <a:pt x="132059" y="663752"/>
                </a:lnTo>
                <a:lnTo>
                  <a:pt x="123426" y="674092"/>
                </a:lnTo>
                <a:lnTo>
                  <a:pt x="115171" y="684662"/>
                </a:lnTo>
                <a:lnTo>
                  <a:pt x="107247" y="695751"/>
                </a:lnTo>
                <a:lnTo>
                  <a:pt x="99585" y="707469"/>
                </a:lnTo>
                <a:lnTo>
                  <a:pt x="92118" y="719610"/>
                </a:lnTo>
                <a:lnTo>
                  <a:pt x="84790" y="731760"/>
                </a:lnTo>
                <a:lnTo>
                  <a:pt x="77560" y="743673"/>
                </a:lnTo>
                <a:lnTo>
                  <a:pt x="70398" y="755282"/>
                </a:lnTo>
                <a:lnTo>
                  <a:pt x="63283" y="766611"/>
                </a:lnTo>
                <a:lnTo>
                  <a:pt x="56204" y="777712"/>
                </a:lnTo>
                <a:lnTo>
                  <a:pt x="49314" y="788642"/>
                </a:lnTo>
                <a:lnTo>
                  <a:pt x="42914" y="799448"/>
                </a:lnTo>
                <a:lnTo>
                  <a:pt x="37129" y="810166"/>
                </a:lnTo>
                <a:lnTo>
                  <a:pt x="31923" y="820823"/>
                </a:lnTo>
                <a:lnTo>
                  <a:pt x="27191" y="831438"/>
                </a:lnTo>
                <a:lnTo>
                  <a:pt x="22823" y="842034"/>
                </a:lnTo>
                <a:lnTo>
                  <a:pt x="18718" y="852948"/>
                </a:lnTo>
                <a:lnTo>
                  <a:pt x="14801" y="864800"/>
                </a:lnTo>
                <a:lnTo>
                  <a:pt x="11019" y="877857"/>
                </a:lnTo>
                <a:lnTo>
                  <a:pt x="7495" y="892221"/>
                </a:lnTo>
                <a:lnTo>
                  <a:pt x="4507" y="907998"/>
                </a:lnTo>
                <a:lnTo>
                  <a:pt x="2171" y="925093"/>
                </a:lnTo>
                <a:lnTo>
                  <a:pt x="603" y="943115"/>
                </a:lnTo>
                <a:lnTo>
                  <a:pt x="0" y="961502"/>
                </a:lnTo>
                <a:lnTo>
                  <a:pt x="374" y="979903"/>
                </a:lnTo>
                <a:lnTo>
                  <a:pt x="1592" y="998172"/>
                </a:lnTo>
                <a:lnTo>
                  <a:pt x="3472" y="1016278"/>
                </a:lnTo>
                <a:lnTo>
                  <a:pt x="5854" y="1034231"/>
                </a:lnTo>
                <a:lnTo>
                  <a:pt x="8927" y="1051897"/>
                </a:lnTo>
                <a:lnTo>
                  <a:pt x="13199" y="1069000"/>
                </a:lnTo>
                <a:lnTo>
                  <a:pt x="18853" y="1085431"/>
                </a:lnTo>
                <a:lnTo>
                  <a:pt x="25769" y="1101076"/>
                </a:lnTo>
                <a:lnTo>
                  <a:pt x="33708" y="1115744"/>
                </a:lnTo>
                <a:lnTo>
                  <a:pt x="42414" y="1129421"/>
                </a:lnTo>
                <a:lnTo>
                  <a:pt x="51514" y="1142082"/>
                </a:lnTo>
                <a:lnTo>
                  <a:pt x="60535" y="1153600"/>
                </a:lnTo>
                <a:lnTo>
                  <a:pt x="69235" y="1164017"/>
                </a:lnTo>
                <a:lnTo>
                  <a:pt x="77889" y="1173507"/>
                </a:lnTo>
                <a:lnTo>
                  <a:pt x="87152" y="1182275"/>
                </a:lnTo>
                <a:lnTo>
                  <a:pt x="97348" y="1190507"/>
                </a:lnTo>
                <a:lnTo>
                  <a:pt x="108317" y="1198189"/>
                </a:lnTo>
                <a:lnTo>
                  <a:pt x="119606" y="1205130"/>
                </a:lnTo>
                <a:lnTo>
                  <a:pt x="130901" y="1211287"/>
                </a:lnTo>
                <a:lnTo>
                  <a:pt x="141909" y="1216913"/>
                </a:lnTo>
                <a:lnTo>
                  <a:pt x="152293" y="1222459"/>
                </a:lnTo>
                <a:lnTo>
                  <a:pt x="161953" y="1228193"/>
                </a:lnTo>
                <a:lnTo>
                  <a:pt x="171439" y="1234198"/>
                </a:lnTo>
                <a:lnTo>
                  <a:pt x="181801" y="1240461"/>
                </a:lnTo>
                <a:lnTo>
                  <a:pt x="193552" y="1246933"/>
                </a:lnTo>
                <a:lnTo>
                  <a:pt x="206380" y="1253398"/>
                </a:lnTo>
                <a:lnTo>
                  <a:pt x="219456" y="1259505"/>
                </a:lnTo>
                <a:lnTo>
                  <a:pt x="232265" y="1265094"/>
                </a:lnTo>
                <a:lnTo>
                  <a:pt x="245120" y="1270337"/>
                </a:lnTo>
                <a:lnTo>
                  <a:pt x="258947" y="1275625"/>
                </a:lnTo>
                <a:lnTo>
                  <a:pt x="274199" y="1281181"/>
                </a:lnTo>
                <a:lnTo>
                  <a:pt x="290374" y="1286897"/>
                </a:lnTo>
                <a:lnTo>
                  <a:pt x="306324" y="1292434"/>
                </a:lnTo>
                <a:lnTo>
                  <a:pt x="321392" y="1297601"/>
                </a:lnTo>
                <a:lnTo>
                  <a:pt x="335594" y="1302205"/>
                </a:lnTo>
                <a:lnTo>
                  <a:pt x="349345" y="1305992"/>
                </a:lnTo>
                <a:lnTo>
                  <a:pt x="362976" y="1308906"/>
                </a:lnTo>
                <a:lnTo>
                  <a:pt x="377131" y="1311048"/>
                </a:lnTo>
                <a:lnTo>
                  <a:pt x="392786" y="1312576"/>
                </a:lnTo>
                <a:lnTo>
                  <a:pt x="410320" y="1313649"/>
                </a:lnTo>
                <a:lnTo>
                  <a:pt x="429135" y="1314559"/>
                </a:lnTo>
                <a:lnTo>
                  <a:pt x="447989" y="1315710"/>
                </a:lnTo>
                <a:lnTo>
                  <a:pt x="466146" y="1317300"/>
                </a:lnTo>
                <a:lnTo>
                  <a:pt x="483401" y="1319184"/>
                </a:lnTo>
                <a:lnTo>
                  <a:pt x="499821" y="1320987"/>
                </a:lnTo>
                <a:lnTo>
                  <a:pt x="515560" y="1322499"/>
                </a:lnTo>
                <a:lnTo>
                  <a:pt x="530621" y="1323835"/>
                </a:lnTo>
                <a:lnTo>
                  <a:pt x="544837" y="1325338"/>
                </a:lnTo>
                <a:lnTo>
                  <a:pt x="558195" y="1327195"/>
                </a:lnTo>
                <a:lnTo>
                  <a:pt x="571137" y="1329274"/>
                </a:lnTo>
                <a:lnTo>
                  <a:pt x="584434" y="1331215"/>
                </a:lnTo>
                <a:lnTo>
                  <a:pt x="598492" y="1332819"/>
                </a:lnTo>
                <a:lnTo>
                  <a:pt x="613207" y="1334047"/>
                </a:lnTo>
                <a:lnTo>
                  <a:pt x="628164" y="1334947"/>
                </a:lnTo>
                <a:lnTo>
                  <a:pt x="643079" y="1335592"/>
                </a:lnTo>
                <a:lnTo>
                  <a:pt x="657840" y="1336210"/>
                </a:lnTo>
                <a:lnTo>
                  <a:pt x="672430" y="1337166"/>
                </a:lnTo>
                <a:lnTo>
                  <a:pt x="686875" y="1338625"/>
                </a:lnTo>
                <a:lnTo>
                  <a:pt x="701372" y="1340419"/>
                </a:lnTo>
                <a:lnTo>
                  <a:pt x="716257" y="1342163"/>
                </a:lnTo>
                <a:lnTo>
                  <a:pt x="731685" y="1343635"/>
                </a:lnTo>
                <a:lnTo>
                  <a:pt x="747642" y="1344944"/>
                </a:lnTo>
                <a:lnTo>
                  <a:pt x="764039" y="1346429"/>
                </a:lnTo>
                <a:lnTo>
                  <a:pt x="780776" y="1348275"/>
                </a:lnTo>
                <a:lnTo>
                  <a:pt x="797761" y="1350346"/>
                </a:lnTo>
                <a:lnTo>
                  <a:pt x="814923" y="1352282"/>
                </a:lnTo>
                <a:lnTo>
                  <a:pt x="832208" y="1353887"/>
                </a:lnTo>
                <a:lnTo>
                  <a:pt x="849578" y="1355286"/>
                </a:lnTo>
                <a:lnTo>
                  <a:pt x="867005" y="1356833"/>
                </a:lnTo>
                <a:lnTo>
                  <a:pt x="884473" y="1358725"/>
                </a:lnTo>
                <a:lnTo>
                  <a:pt x="901966" y="1360996"/>
                </a:lnTo>
                <a:lnTo>
                  <a:pt x="919477" y="1363599"/>
                </a:lnTo>
                <a:lnTo>
                  <a:pt x="937001" y="1366464"/>
                </a:lnTo>
                <a:lnTo>
                  <a:pt x="954532" y="1369525"/>
                </a:lnTo>
                <a:lnTo>
                  <a:pt x="972069" y="1372725"/>
                </a:lnTo>
                <a:lnTo>
                  <a:pt x="989614" y="1376023"/>
                </a:lnTo>
                <a:lnTo>
                  <a:pt x="1007329" y="1379390"/>
                </a:lnTo>
                <a:lnTo>
                  <a:pt x="1025522" y="1382803"/>
                </a:lnTo>
                <a:lnTo>
                  <a:pt x="1044321" y="1386252"/>
                </a:lnTo>
                <a:lnTo>
                  <a:pt x="1063692" y="1389891"/>
                </a:lnTo>
                <a:lnTo>
                  <a:pt x="1083535" y="1394020"/>
                </a:lnTo>
                <a:lnTo>
                  <a:pt x="1103738" y="1398759"/>
                </a:lnTo>
                <a:lnTo>
                  <a:pt x="1124203" y="1403908"/>
                </a:lnTo>
                <a:lnTo>
                  <a:pt x="1144855" y="1409057"/>
                </a:lnTo>
                <a:lnTo>
                  <a:pt x="1165636" y="1413968"/>
                </a:lnTo>
                <a:lnTo>
                  <a:pt x="1186507" y="1418740"/>
                </a:lnTo>
                <a:lnTo>
                  <a:pt x="1207439" y="1423702"/>
                </a:lnTo>
                <a:lnTo>
                  <a:pt x="1228416" y="1429041"/>
                </a:lnTo>
                <a:lnTo>
                  <a:pt x="1249589" y="1434780"/>
                </a:lnTo>
                <a:lnTo>
                  <a:pt x="1271257" y="1440865"/>
                </a:lnTo>
                <a:lnTo>
                  <a:pt x="1293542" y="1447221"/>
                </a:lnTo>
                <a:lnTo>
                  <a:pt x="1316407" y="1453778"/>
                </a:lnTo>
                <a:lnTo>
                  <a:pt x="1339749" y="1460479"/>
                </a:lnTo>
                <a:lnTo>
                  <a:pt x="1363446" y="1467282"/>
                </a:lnTo>
                <a:lnTo>
                  <a:pt x="1387070" y="1474153"/>
                </a:lnTo>
                <a:lnTo>
                  <a:pt x="1409932" y="1481074"/>
                </a:lnTo>
                <a:lnTo>
                  <a:pt x="1431705" y="1488022"/>
                </a:lnTo>
                <a:lnTo>
                  <a:pt x="1452087" y="1494823"/>
                </a:lnTo>
                <a:lnTo>
                  <a:pt x="1470637" y="1501164"/>
                </a:lnTo>
                <a:lnTo>
                  <a:pt x="1487287" y="1506905"/>
                </a:lnTo>
                <a:lnTo>
                  <a:pt x="1501836" y="1511929"/>
                </a:lnTo>
                <a:lnTo>
                  <a:pt x="1515203" y="1516542"/>
                </a:lnTo>
                <a:lnTo>
                  <a:pt x="1528563" y="1521147"/>
                </a:lnTo>
                <a:lnTo>
                  <a:pt x="1544096" y="1526496"/>
                </a:lnTo>
              </a:path>
            </a:pathLst>
          </a:custGeom>
          <a:ln w="762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5580103" y="1895129"/>
            <a:ext cx="1104133" cy="619336"/>
            <a:chOff x="5580103" y="1895129"/>
            <a:chExt cx="1104133" cy="619336"/>
          </a:xfrm>
        </p:grpSpPr>
        <p:sp>
          <p:nvSpPr>
            <p:cNvPr id="57" name="Freeform 56"/>
            <p:cNvSpPr/>
            <p:nvPr/>
          </p:nvSpPr>
          <p:spPr>
            <a:xfrm>
              <a:off x="5580103" y="1916591"/>
              <a:ext cx="334321" cy="597874"/>
            </a:xfrm>
            <a:custGeom>
              <a:avLst/>
              <a:gdLst/>
              <a:ahLst/>
              <a:cxnLst/>
              <a:rect l="0" t="0" r="0" b="0"/>
              <a:pathLst>
                <a:path w="334321" h="597874">
                  <a:moveTo>
                    <a:pt x="294798" y="10124"/>
                  </a:moveTo>
                  <a:lnTo>
                    <a:pt x="283130" y="10057"/>
                  </a:lnTo>
                  <a:lnTo>
                    <a:pt x="272641" y="9416"/>
                  </a:lnTo>
                  <a:lnTo>
                    <a:pt x="262335" y="8124"/>
                  </a:lnTo>
                  <a:lnTo>
                    <a:pt x="251861" y="6437"/>
                  </a:lnTo>
                  <a:lnTo>
                    <a:pt x="240869" y="4769"/>
                  </a:lnTo>
                  <a:lnTo>
                    <a:pt x="229226" y="3356"/>
                  </a:lnTo>
                  <a:lnTo>
                    <a:pt x="216972" y="2258"/>
                  </a:lnTo>
                  <a:lnTo>
                    <a:pt x="204217" y="1447"/>
                  </a:lnTo>
                  <a:lnTo>
                    <a:pt x="191082" y="868"/>
                  </a:lnTo>
                  <a:lnTo>
                    <a:pt x="177669" y="462"/>
                  </a:lnTo>
                  <a:lnTo>
                    <a:pt x="164058" y="183"/>
                  </a:lnTo>
                  <a:lnTo>
                    <a:pt x="150316" y="0"/>
                  </a:lnTo>
                  <a:lnTo>
                    <a:pt x="136647" y="216"/>
                  </a:lnTo>
                  <a:lnTo>
                    <a:pt x="123390" y="1425"/>
                  </a:lnTo>
                  <a:lnTo>
                    <a:pt x="110703" y="3877"/>
                  </a:lnTo>
                  <a:lnTo>
                    <a:pt x="98896" y="7661"/>
                  </a:lnTo>
                  <a:lnTo>
                    <a:pt x="88491" y="12876"/>
                  </a:lnTo>
                  <a:lnTo>
                    <a:pt x="79642" y="19424"/>
                  </a:lnTo>
                  <a:lnTo>
                    <a:pt x="72191" y="27074"/>
                  </a:lnTo>
                  <a:lnTo>
                    <a:pt x="65863" y="35572"/>
                  </a:lnTo>
                  <a:lnTo>
                    <a:pt x="60388" y="44695"/>
                  </a:lnTo>
                  <a:lnTo>
                    <a:pt x="55861" y="54429"/>
                  </a:lnTo>
                  <a:lnTo>
                    <a:pt x="52716" y="64948"/>
                  </a:lnTo>
                  <a:lnTo>
                    <a:pt x="51076" y="76288"/>
                  </a:lnTo>
                  <a:lnTo>
                    <a:pt x="50617" y="88515"/>
                  </a:lnTo>
                  <a:lnTo>
                    <a:pt x="50765" y="101786"/>
                  </a:lnTo>
                  <a:lnTo>
                    <a:pt x="51120" y="116089"/>
                  </a:lnTo>
                  <a:lnTo>
                    <a:pt x="51493" y="131271"/>
                  </a:lnTo>
                  <a:lnTo>
                    <a:pt x="51810" y="147140"/>
                  </a:lnTo>
                  <a:lnTo>
                    <a:pt x="52050" y="163509"/>
                  </a:lnTo>
                  <a:lnTo>
                    <a:pt x="52057" y="179906"/>
                  </a:lnTo>
                  <a:lnTo>
                    <a:pt x="51536" y="195608"/>
                  </a:lnTo>
                  <a:lnTo>
                    <a:pt x="50397" y="210261"/>
                  </a:lnTo>
                  <a:lnTo>
                    <a:pt x="49580" y="223257"/>
                  </a:lnTo>
                  <a:lnTo>
                    <a:pt x="51250" y="232618"/>
                  </a:lnTo>
                  <a:lnTo>
                    <a:pt x="55982" y="237186"/>
                  </a:lnTo>
                  <a:lnTo>
                    <a:pt x="62474" y="238395"/>
                  </a:lnTo>
                  <a:lnTo>
                    <a:pt x="70410" y="237789"/>
                  </a:lnTo>
                  <a:lnTo>
                    <a:pt x="80118" y="236529"/>
                  </a:lnTo>
                  <a:lnTo>
                    <a:pt x="91650" y="235234"/>
                  </a:lnTo>
                  <a:lnTo>
                    <a:pt x="104612" y="234304"/>
                  </a:lnTo>
                  <a:lnTo>
                    <a:pt x="118366" y="234100"/>
                  </a:lnTo>
                  <a:lnTo>
                    <a:pt x="132463" y="234730"/>
                  </a:lnTo>
                  <a:lnTo>
                    <a:pt x="146670" y="236282"/>
                  </a:lnTo>
                  <a:lnTo>
                    <a:pt x="160886" y="238915"/>
                  </a:lnTo>
                  <a:lnTo>
                    <a:pt x="175072" y="242609"/>
                  </a:lnTo>
                  <a:lnTo>
                    <a:pt x="189054" y="247206"/>
                  </a:lnTo>
                  <a:lnTo>
                    <a:pt x="202530" y="252507"/>
                  </a:lnTo>
                  <a:lnTo>
                    <a:pt x="215376" y="258330"/>
                  </a:lnTo>
                  <a:lnTo>
                    <a:pt x="227632" y="264526"/>
                  </a:lnTo>
                  <a:lnTo>
                    <a:pt x="239403" y="270984"/>
                  </a:lnTo>
                  <a:lnTo>
                    <a:pt x="250800" y="277623"/>
                  </a:lnTo>
                  <a:lnTo>
                    <a:pt x="261760" y="284386"/>
                  </a:lnTo>
                  <a:lnTo>
                    <a:pt x="272055" y="291233"/>
                  </a:lnTo>
                  <a:lnTo>
                    <a:pt x="281612" y="298141"/>
                  </a:lnTo>
                  <a:lnTo>
                    <a:pt x="290505" y="305255"/>
                  </a:lnTo>
                  <a:lnTo>
                    <a:pt x="298865" y="312870"/>
                  </a:lnTo>
                  <a:lnTo>
                    <a:pt x="306815" y="321113"/>
                  </a:lnTo>
                  <a:lnTo>
                    <a:pt x="314137" y="330107"/>
                  </a:lnTo>
                  <a:lnTo>
                    <a:pt x="320304" y="340055"/>
                  </a:lnTo>
                  <a:lnTo>
                    <a:pt x="325118" y="350973"/>
                  </a:lnTo>
                  <a:lnTo>
                    <a:pt x="328689" y="362729"/>
                  </a:lnTo>
                  <a:lnTo>
                    <a:pt x="331252" y="375144"/>
                  </a:lnTo>
                  <a:lnTo>
                    <a:pt x="333047" y="388046"/>
                  </a:lnTo>
                  <a:lnTo>
                    <a:pt x="334118" y="401132"/>
                  </a:lnTo>
                  <a:lnTo>
                    <a:pt x="334320" y="413989"/>
                  </a:lnTo>
                  <a:lnTo>
                    <a:pt x="333641" y="426418"/>
                  </a:lnTo>
                  <a:lnTo>
                    <a:pt x="332033" y="438560"/>
                  </a:lnTo>
                  <a:lnTo>
                    <a:pt x="329352" y="450787"/>
                  </a:lnTo>
                  <a:lnTo>
                    <a:pt x="325615" y="463307"/>
                  </a:lnTo>
                  <a:lnTo>
                    <a:pt x="320817" y="476006"/>
                  </a:lnTo>
                  <a:lnTo>
                    <a:pt x="314846" y="488538"/>
                  </a:lnTo>
                  <a:lnTo>
                    <a:pt x="307751" y="500708"/>
                  </a:lnTo>
                  <a:lnTo>
                    <a:pt x="299547" y="512320"/>
                  </a:lnTo>
                  <a:lnTo>
                    <a:pt x="290137" y="523119"/>
                  </a:lnTo>
                  <a:lnTo>
                    <a:pt x="279584" y="533047"/>
                  </a:lnTo>
                  <a:lnTo>
                    <a:pt x="268075" y="542205"/>
                  </a:lnTo>
                  <a:lnTo>
                    <a:pt x="255826" y="550750"/>
                  </a:lnTo>
                  <a:lnTo>
                    <a:pt x="243026" y="558831"/>
                  </a:lnTo>
                  <a:lnTo>
                    <a:pt x="229669" y="566414"/>
                  </a:lnTo>
                  <a:lnTo>
                    <a:pt x="215564" y="573287"/>
                  </a:lnTo>
                  <a:lnTo>
                    <a:pt x="200667" y="579389"/>
                  </a:lnTo>
                  <a:lnTo>
                    <a:pt x="185069" y="584640"/>
                  </a:lnTo>
                  <a:lnTo>
                    <a:pt x="168913" y="588869"/>
                  </a:lnTo>
                  <a:lnTo>
                    <a:pt x="152343" y="592083"/>
                  </a:lnTo>
                  <a:lnTo>
                    <a:pt x="135640" y="594428"/>
                  </a:lnTo>
                  <a:lnTo>
                    <a:pt x="119200" y="596093"/>
                  </a:lnTo>
                  <a:lnTo>
                    <a:pt x="103221" y="597248"/>
                  </a:lnTo>
                  <a:lnTo>
                    <a:pt x="87882" y="597873"/>
                  </a:lnTo>
                  <a:lnTo>
                    <a:pt x="73420" y="597769"/>
                  </a:lnTo>
                  <a:lnTo>
                    <a:pt x="59886" y="596889"/>
                  </a:lnTo>
                  <a:lnTo>
                    <a:pt x="47422" y="595478"/>
                  </a:lnTo>
                  <a:lnTo>
                    <a:pt x="35027" y="593846"/>
                  </a:lnTo>
                  <a:lnTo>
                    <a:pt x="20495" y="591851"/>
                  </a:lnTo>
                  <a:lnTo>
                    <a:pt x="0" y="58919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74943" y="2411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17098" y="1895129"/>
              <a:ext cx="367138" cy="547483"/>
            </a:xfrm>
            <a:custGeom>
              <a:avLst/>
              <a:gdLst/>
              <a:ahLst/>
              <a:cxnLst/>
              <a:rect l="0" t="0" r="0" b="0"/>
              <a:pathLst>
                <a:path w="367138" h="547483">
                  <a:moveTo>
                    <a:pt x="221099" y="0"/>
                  </a:moveTo>
                  <a:lnTo>
                    <a:pt x="212298" y="5801"/>
                  </a:lnTo>
                  <a:lnTo>
                    <a:pt x="203951" y="10725"/>
                  </a:lnTo>
                  <a:lnTo>
                    <a:pt x="195243" y="15228"/>
                  </a:lnTo>
                  <a:lnTo>
                    <a:pt x="185776" y="19448"/>
                  </a:lnTo>
                  <a:lnTo>
                    <a:pt x="174984" y="23462"/>
                  </a:lnTo>
                  <a:lnTo>
                    <a:pt x="162696" y="27324"/>
                  </a:lnTo>
                  <a:lnTo>
                    <a:pt x="149376" y="31076"/>
                  </a:lnTo>
                  <a:lnTo>
                    <a:pt x="135906" y="34751"/>
                  </a:lnTo>
                  <a:lnTo>
                    <a:pt x="122813" y="38378"/>
                  </a:lnTo>
                  <a:lnTo>
                    <a:pt x="110264" y="42136"/>
                  </a:lnTo>
                  <a:lnTo>
                    <a:pt x="98230" y="46345"/>
                  </a:lnTo>
                  <a:lnTo>
                    <a:pt x="86625" y="51147"/>
                  </a:lnTo>
                  <a:lnTo>
                    <a:pt x="75509" y="56678"/>
                  </a:lnTo>
                  <a:lnTo>
                    <a:pt x="65104" y="63148"/>
                  </a:lnTo>
                  <a:lnTo>
                    <a:pt x="55478" y="70586"/>
                  </a:lnTo>
                  <a:lnTo>
                    <a:pt x="46876" y="79192"/>
                  </a:lnTo>
                  <a:lnTo>
                    <a:pt x="39775" y="89403"/>
                  </a:lnTo>
                  <a:lnTo>
                    <a:pt x="34303" y="101312"/>
                  </a:lnTo>
                  <a:lnTo>
                    <a:pt x="30442" y="114717"/>
                  </a:lnTo>
                  <a:lnTo>
                    <a:pt x="28208" y="129309"/>
                  </a:lnTo>
                  <a:lnTo>
                    <a:pt x="27446" y="144782"/>
                  </a:lnTo>
                  <a:lnTo>
                    <a:pt x="27880" y="160559"/>
                  </a:lnTo>
                  <a:lnTo>
                    <a:pt x="29227" y="175837"/>
                  </a:lnTo>
                  <a:lnTo>
                    <a:pt x="31237" y="190223"/>
                  </a:lnTo>
                  <a:lnTo>
                    <a:pt x="33720" y="203846"/>
                  </a:lnTo>
                  <a:lnTo>
                    <a:pt x="36531" y="217149"/>
                  </a:lnTo>
                  <a:lnTo>
                    <a:pt x="39564" y="230436"/>
                  </a:lnTo>
                  <a:lnTo>
                    <a:pt x="42583" y="243838"/>
                  </a:lnTo>
                  <a:lnTo>
                    <a:pt x="45230" y="257383"/>
                  </a:lnTo>
                  <a:lnTo>
                    <a:pt x="47353" y="271026"/>
                  </a:lnTo>
                  <a:lnTo>
                    <a:pt x="49307" y="283582"/>
                  </a:lnTo>
                  <a:lnTo>
                    <a:pt x="52493" y="292431"/>
                  </a:lnTo>
                  <a:lnTo>
                    <a:pt x="57521" y="296375"/>
                  </a:lnTo>
                  <a:lnTo>
                    <a:pt x="63265" y="296407"/>
                  </a:lnTo>
                  <a:lnTo>
                    <a:pt x="69313" y="293842"/>
                  </a:lnTo>
                  <a:lnTo>
                    <a:pt x="75752" y="289642"/>
                  </a:lnTo>
                  <a:lnTo>
                    <a:pt x="82857" y="284423"/>
                  </a:lnTo>
                  <a:lnTo>
                    <a:pt x="90729" y="278572"/>
                  </a:lnTo>
                  <a:lnTo>
                    <a:pt x="99459" y="272651"/>
                  </a:lnTo>
                  <a:lnTo>
                    <a:pt x="109224" y="267420"/>
                  </a:lnTo>
                  <a:lnTo>
                    <a:pt x="120015" y="263239"/>
                  </a:lnTo>
                  <a:lnTo>
                    <a:pt x="131685" y="260430"/>
                  </a:lnTo>
                  <a:lnTo>
                    <a:pt x="144042" y="259441"/>
                  </a:lnTo>
                  <a:lnTo>
                    <a:pt x="156909" y="260333"/>
                  </a:lnTo>
                  <a:lnTo>
                    <a:pt x="170141" y="262864"/>
                  </a:lnTo>
                  <a:lnTo>
                    <a:pt x="183630" y="266688"/>
                  </a:lnTo>
                  <a:lnTo>
                    <a:pt x="197291" y="271476"/>
                  </a:lnTo>
                  <a:lnTo>
                    <a:pt x="210905" y="276959"/>
                  </a:lnTo>
                  <a:lnTo>
                    <a:pt x="224125" y="282929"/>
                  </a:lnTo>
                  <a:lnTo>
                    <a:pt x="236801" y="289241"/>
                  </a:lnTo>
                  <a:lnTo>
                    <a:pt x="249111" y="295953"/>
                  </a:lnTo>
                  <a:lnTo>
                    <a:pt x="261450" y="303297"/>
                  </a:lnTo>
                  <a:lnTo>
                    <a:pt x="274042" y="311358"/>
                  </a:lnTo>
                  <a:lnTo>
                    <a:pt x="286619" y="320229"/>
                  </a:lnTo>
                  <a:lnTo>
                    <a:pt x="298537" y="330096"/>
                  </a:lnTo>
                  <a:lnTo>
                    <a:pt x="309480" y="340955"/>
                  </a:lnTo>
                  <a:lnTo>
                    <a:pt x="319455" y="352501"/>
                  </a:lnTo>
                  <a:lnTo>
                    <a:pt x="328615" y="364244"/>
                  </a:lnTo>
                  <a:lnTo>
                    <a:pt x="337142" y="375885"/>
                  </a:lnTo>
                  <a:lnTo>
                    <a:pt x="345039" y="387480"/>
                  </a:lnTo>
                  <a:lnTo>
                    <a:pt x="352131" y="399331"/>
                  </a:lnTo>
                  <a:lnTo>
                    <a:pt x="358375" y="411596"/>
                  </a:lnTo>
                  <a:lnTo>
                    <a:pt x="363382" y="424122"/>
                  </a:lnTo>
                  <a:lnTo>
                    <a:pt x="366383" y="436538"/>
                  </a:lnTo>
                  <a:lnTo>
                    <a:pt x="367137" y="448629"/>
                  </a:lnTo>
                  <a:lnTo>
                    <a:pt x="365863" y="460189"/>
                  </a:lnTo>
                  <a:lnTo>
                    <a:pt x="362955" y="470953"/>
                  </a:lnTo>
                  <a:lnTo>
                    <a:pt x="358813" y="480857"/>
                  </a:lnTo>
                  <a:lnTo>
                    <a:pt x="353611" y="489999"/>
                  </a:lnTo>
                  <a:lnTo>
                    <a:pt x="347304" y="498534"/>
                  </a:lnTo>
                  <a:lnTo>
                    <a:pt x="339951" y="506608"/>
                  </a:lnTo>
                  <a:lnTo>
                    <a:pt x="331558" y="514185"/>
                  </a:lnTo>
                  <a:lnTo>
                    <a:pt x="322015" y="521056"/>
                  </a:lnTo>
                  <a:lnTo>
                    <a:pt x="311364" y="527156"/>
                  </a:lnTo>
                  <a:lnTo>
                    <a:pt x="299617" y="532405"/>
                  </a:lnTo>
                  <a:lnTo>
                    <a:pt x="286674" y="536634"/>
                  </a:lnTo>
                  <a:lnTo>
                    <a:pt x="272598" y="539842"/>
                  </a:lnTo>
                  <a:lnTo>
                    <a:pt x="257568" y="542014"/>
                  </a:lnTo>
                  <a:lnTo>
                    <a:pt x="241802" y="543030"/>
                  </a:lnTo>
                  <a:lnTo>
                    <a:pt x="225493" y="542941"/>
                  </a:lnTo>
                  <a:lnTo>
                    <a:pt x="208795" y="542086"/>
                  </a:lnTo>
                  <a:lnTo>
                    <a:pt x="191827" y="540982"/>
                  </a:lnTo>
                  <a:lnTo>
                    <a:pt x="174673" y="539948"/>
                  </a:lnTo>
                  <a:lnTo>
                    <a:pt x="157390" y="539105"/>
                  </a:lnTo>
                  <a:lnTo>
                    <a:pt x="140021" y="538464"/>
                  </a:lnTo>
                  <a:lnTo>
                    <a:pt x="122597" y="538003"/>
                  </a:lnTo>
                  <a:lnTo>
                    <a:pt x="105302" y="537846"/>
                  </a:lnTo>
                  <a:lnTo>
                    <a:pt x="88456" y="538265"/>
                  </a:lnTo>
                  <a:lnTo>
                    <a:pt x="72212" y="539356"/>
                  </a:lnTo>
                  <a:lnTo>
                    <a:pt x="56950" y="540910"/>
                  </a:lnTo>
                  <a:lnTo>
                    <a:pt x="41770" y="542653"/>
                  </a:lnTo>
                  <a:lnTo>
                    <a:pt x="24219" y="544737"/>
                  </a:lnTo>
                  <a:lnTo>
                    <a:pt x="0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906279" y="2716352"/>
            <a:ext cx="2763076" cy="989680"/>
            <a:chOff x="4906279" y="2716352"/>
            <a:chExt cx="2763076" cy="989680"/>
          </a:xfrm>
        </p:grpSpPr>
        <p:sp>
          <p:nvSpPr>
            <p:cNvPr id="61" name="Freeform 60"/>
            <p:cNvSpPr/>
            <p:nvPr/>
          </p:nvSpPr>
          <p:spPr>
            <a:xfrm>
              <a:off x="4906279" y="322172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6430" y="2867"/>
                  </a:lnTo>
                  <a:lnTo>
                    <a:pt x="192519" y="5009"/>
                  </a:lnTo>
                  <a:lnTo>
                    <a:pt x="178016" y="6612"/>
                  </a:lnTo>
                  <a:lnTo>
                    <a:pt x="162642" y="7792"/>
                  </a:lnTo>
                  <a:lnTo>
                    <a:pt x="146169" y="8641"/>
                  </a:lnTo>
                  <a:lnTo>
                    <a:pt x="128605" y="9243"/>
                  </a:lnTo>
                  <a:lnTo>
                    <a:pt x="110435" y="9830"/>
                  </a:lnTo>
                  <a:lnTo>
                    <a:pt x="92479" y="10762"/>
                  </a:lnTo>
                  <a:lnTo>
                    <a:pt x="75199" y="12205"/>
                  </a:lnTo>
                  <a:lnTo>
                    <a:pt x="59093" y="13997"/>
                  </a:lnTo>
                  <a:lnTo>
                    <a:pt x="43180" y="15926"/>
                  </a:lnTo>
                  <a:lnTo>
                    <a:pt x="24952" y="18164"/>
                  </a:ln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59046" y="2832165"/>
              <a:ext cx="348792" cy="579069"/>
            </a:xfrm>
            <a:custGeom>
              <a:avLst/>
              <a:gdLst/>
              <a:ahLst/>
              <a:cxnLst/>
              <a:rect l="0" t="0" r="0" b="0"/>
              <a:pathLst>
                <a:path w="348792" h="579069">
                  <a:moveTo>
                    <a:pt x="115814" y="0"/>
                  </a:moveTo>
                  <a:lnTo>
                    <a:pt x="109946" y="5868"/>
                  </a:lnTo>
                  <a:lnTo>
                    <a:pt x="104381" y="11432"/>
                  </a:lnTo>
                  <a:lnTo>
                    <a:pt x="98582" y="17236"/>
                  </a:lnTo>
                  <a:lnTo>
                    <a:pt x="92501" y="23489"/>
                  </a:lnTo>
                  <a:lnTo>
                    <a:pt x="86172" y="30468"/>
                  </a:lnTo>
                  <a:lnTo>
                    <a:pt x="79644" y="38249"/>
                  </a:lnTo>
                  <a:lnTo>
                    <a:pt x="72968" y="46751"/>
                  </a:lnTo>
                  <a:lnTo>
                    <a:pt x="66185" y="55830"/>
                  </a:lnTo>
                  <a:lnTo>
                    <a:pt x="59328" y="65339"/>
                  </a:lnTo>
                  <a:lnTo>
                    <a:pt x="52418" y="74993"/>
                  </a:lnTo>
                  <a:lnTo>
                    <a:pt x="45473" y="84395"/>
                  </a:lnTo>
                  <a:lnTo>
                    <a:pt x="38515" y="93271"/>
                  </a:lnTo>
                  <a:lnTo>
                    <a:pt x="31958" y="99041"/>
                  </a:lnTo>
                  <a:lnTo>
                    <a:pt x="27387" y="99139"/>
                  </a:lnTo>
                  <a:lnTo>
                    <a:pt x="26305" y="95582"/>
                  </a:lnTo>
                  <a:lnTo>
                    <a:pt x="28511" y="90168"/>
                  </a:lnTo>
                  <a:lnTo>
                    <a:pt x="33250" y="83862"/>
                  </a:lnTo>
                  <a:lnTo>
                    <a:pt x="39812" y="77139"/>
                  </a:lnTo>
                  <a:lnTo>
                    <a:pt x="47646" y="70234"/>
                  </a:lnTo>
                  <a:lnTo>
                    <a:pt x="56354" y="63417"/>
                  </a:lnTo>
                  <a:lnTo>
                    <a:pt x="65657" y="57045"/>
                  </a:lnTo>
                  <a:lnTo>
                    <a:pt x="75362" y="51267"/>
                  </a:lnTo>
                  <a:lnTo>
                    <a:pt x="85339" y="46060"/>
                  </a:lnTo>
                  <a:lnTo>
                    <a:pt x="95499" y="41327"/>
                  </a:lnTo>
                  <a:lnTo>
                    <a:pt x="105786" y="36964"/>
                  </a:lnTo>
                  <a:lnTo>
                    <a:pt x="116322" y="33202"/>
                  </a:lnTo>
                  <a:lnTo>
                    <a:pt x="127389" y="30580"/>
                  </a:lnTo>
                  <a:lnTo>
                    <a:pt x="139092" y="29298"/>
                  </a:lnTo>
                  <a:lnTo>
                    <a:pt x="151224" y="29251"/>
                  </a:lnTo>
                  <a:lnTo>
                    <a:pt x="163369" y="30208"/>
                  </a:lnTo>
                  <a:lnTo>
                    <a:pt x="175274" y="31929"/>
                  </a:lnTo>
                  <a:lnTo>
                    <a:pt x="186707" y="34372"/>
                  </a:lnTo>
                  <a:lnTo>
                    <a:pt x="197386" y="37682"/>
                  </a:lnTo>
                  <a:lnTo>
                    <a:pt x="207233" y="41868"/>
                  </a:lnTo>
                  <a:lnTo>
                    <a:pt x="216336" y="46813"/>
                  </a:lnTo>
                  <a:lnTo>
                    <a:pt x="224845" y="52357"/>
                  </a:lnTo>
                  <a:lnTo>
                    <a:pt x="232898" y="58360"/>
                  </a:lnTo>
                  <a:lnTo>
                    <a:pt x="240291" y="65188"/>
                  </a:lnTo>
                  <a:lnTo>
                    <a:pt x="246505" y="73668"/>
                  </a:lnTo>
                  <a:lnTo>
                    <a:pt x="251351" y="84114"/>
                  </a:lnTo>
                  <a:lnTo>
                    <a:pt x="254944" y="96215"/>
                  </a:lnTo>
                  <a:lnTo>
                    <a:pt x="257522" y="109327"/>
                  </a:lnTo>
                  <a:lnTo>
                    <a:pt x="259322" y="122951"/>
                  </a:lnTo>
                  <a:lnTo>
                    <a:pt x="260227" y="136487"/>
                  </a:lnTo>
                  <a:lnTo>
                    <a:pt x="259786" y="149181"/>
                  </a:lnTo>
                  <a:lnTo>
                    <a:pt x="257861" y="160711"/>
                  </a:lnTo>
                  <a:lnTo>
                    <a:pt x="254603" y="171110"/>
                  </a:lnTo>
                  <a:lnTo>
                    <a:pt x="250273" y="180570"/>
                  </a:lnTo>
                  <a:lnTo>
                    <a:pt x="245140" y="189310"/>
                  </a:lnTo>
                  <a:lnTo>
                    <a:pt x="239422" y="197522"/>
                  </a:lnTo>
                  <a:lnTo>
                    <a:pt x="233293" y="205359"/>
                  </a:lnTo>
                  <a:lnTo>
                    <a:pt x="226912" y="212950"/>
                  </a:lnTo>
                  <a:lnTo>
                    <a:pt x="221573" y="220898"/>
                  </a:lnTo>
                  <a:lnTo>
                    <a:pt x="219319" y="229053"/>
                  </a:lnTo>
                  <a:lnTo>
                    <a:pt x="220662" y="236380"/>
                  </a:lnTo>
                  <a:lnTo>
                    <a:pt x="225279" y="243446"/>
                  </a:lnTo>
                  <a:lnTo>
                    <a:pt x="232547" y="250878"/>
                  </a:lnTo>
                  <a:lnTo>
                    <a:pt x="241661" y="258922"/>
                  </a:lnTo>
                  <a:lnTo>
                    <a:pt x="251763" y="267582"/>
                  </a:lnTo>
                  <a:lnTo>
                    <a:pt x="262292" y="276758"/>
                  </a:lnTo>
                  <a:lnTo>
                    <a:pt x="272803" y="286332"/>
                  </a:lnTo>
                  <a:lnTo>
                    <a:pt x="282862" y="296199"/>
                  </a:lnTo>
                  <a:lnTo>
                    <a:pt x="292294" y="306273"/>
                  </a:lnTo>
                  <a:lnTo>
                    <a:pt x="301121" y="316492"/>
                  </a:lnTo>
                  <a:lnTo>
                    <a:pt x="309445" y="326811"/>
                  </a:lnTo>
                  <a:lnTo>
                    <a:pt x="317378" y="337208"/>
                  </a:lnTo>
                  <a:lnTo>
                    <a:pt x="324861" y="347987"/>
                  </a:lnTo>
                  <a:lnTo>
                    <a:pt x="331668" y="359749"/>
                  </a:lnTo>
                  <a:lnTo>
                    <a:pt x="337722" y="372732"/>
                  </a:lnTo>
                  <a:lnTo>
                    <a:pt x="342771" y="386538"/>
                  </a:lnTo>
                  <a:lnTo>
                    <a:pt x="346333" y="400343"/>
                  </a:lnTo>
                  <a:lnTo>
                    <a:pt x="348281" y="413665"/>
                  </a:lnTo>
                  <a:lnTo>
                    <a:pt x="348791" y="426370"/>
                  </a:lnTo>
                  <a:lnTo>
                    <a:pt x="348153" y="438509"/>
                  </a:lnTo>
                  <a:lnTo>
                    <a:pt x="346644" y="450190"/>
                  </a:lnTo>
                  <a:lnTo>
                    <a:pt x="344176" y="461526"/>
                  </a:lnTo>
                  <a:lnTo>
                    <a:pt x="340317" y="472612"/>
                  </a:lnTo>
                  <a:lnTo>
                    <a:pt x="334939" y="483513"/>
                  </a:lnTo>
                  <a:lnTo>
                    <a:pt x="328040" y="493954"/>
                  </a:lnTo>
                  <a:lnTo>
                    <a:pt x="319581" y="503360"/>
                  </a:lnTo>
                  <a:lnTo>
                    <a:pt x="309708" y="511501"/>
                  </a:lnTo>
                  <a:lnTo>
                    <a:pt x="298841" y="518457"/>
                  </a:lnTo>
                  <a:lnTo>
                    <a:pt x="287562" y="524445"/>
                  </a:lnTo>
                  <a:lnTo>
                    <a:pt x="276227" y="529697"/>
                  </a:lnTo>
                  <a:lnTo>
                    <a:pt x="264500" y="534413"/>
                  </a:lnTo>
                  <a:lnTo>
                    <a:pt x="251495" y="538748"/>
                  </a:lnTo>
                  <a:lnTo>
                    <a:pt x="236815" y="542815"/>
                  </a:lnTo>
                  <a:lnTo>
                    <a:pt x="220529" y="546531"/>
                  </a:lnTo>
                  <a:lnTo>
                    <a:pt x="202915" y="549648"/>
                  </a:lnTo>
                  <a:lnTo>
                    <a:pt x="184288" y="552080"/>
                  </a:lnTo>
                  <a:lnTo>
                    <a:pt x="165085" y="554052"/>
                  </a:lnTo>
                  <a:lnTo>
                    <a:pt x="145828" y="555990"/>
                  </a:lnTo>
                  <a:lnTo>
                    <a:pt x="126813" y="558149"/>
                  </a:lnTo>
                  <a:lnTo>
                    <a:pt x="108285" y="560600"/>
                  </a:lnTo>
                  <a:lnTo>
                    <a:pt x="90530" y="563324"/>
                  </a:lnTo>
                  <a:lnTo>
                    <a:pt x="73636" y="566266"/>
                  </a:lnTo>
                  <a:lnTo>
                    <a:pt x="57920" y="569220"/>
                  </a:lnTo>
                  <a:lnTo>
                    <a:pt x="42376" y="572128"/>
                  </a:lnTo>
                  <a:lnTo>
                    <a:pt x="24520" y="575247"/>
                  </a:lnTo>
                  <a:lnTo>
                    <a:pt x="0" y="57906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17057" y="330594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81694" y="2716352"/>
              <a:ext cx="278195" cy="601912"/>
            </a:xfrm>
            <a:custGeom>
              <a:avLst/>
              <a:gdLst/>
              <a:ahLst/>
              <a:cxnLst/>
              <a:rect l="0" t="0" r="0" b="0"/>
              <a:pathLst>
                <a:path w="278195" h="601912">
                  <a:moveTo>
                    <a:pt x="167031" y="0"/>
                  </a:moveTo>
                  <a:lnTo>
                    <a:pt x="161163" y="5934"/>
                  </a:lnTo>
                  <a:lnTo>
                    <a:pt x="155599" y="12139"/>
                  </a:lnTo>
                  <a:lnTo>
                    <a:pt x="149800" y="19235"/>
                  </a:lnTo>
                  <a:lnTo>
                    <a:pt x="143719" y="27175"/>
                  </a:lnTo>
                  <a:lnTo>
                    <a:pt x="137389" y="35822"/>
                  </a:lnTo>
                  <a:lnTo>
                    <a:pt x="130865" y="45016"/>
                  </a:lnTo>
                  <a:lnTo>
                    <a:pt x="124363" y="54616"/>
                  </a:lnTo>
                  <a:lnTo>
                    <a:pt x="118229" y="64505"/>
                  </a:lnTo>
                  <a:lnTo>
                    <a:pt x="112620" y="74594"/>
                  </a:lnTo>
                  <a:lnTo>
                    <a:pt x="107363" y="84654"/>
                  </a:lnTo>
                  <a:lnTo>
                    <a:pt x="102066" y="94336"/>
                  </a:lnTo>
                  <a:lnTo>
                    <a:pt x="96513" y="103482"/>
                  </a:lnTo>
                  <a:lnTo>
                    <a:pt x="91139" y="112268"/>
                  </a:lnTo>
                  <a:lnTo>
                    <a:pt x="86895" y="121088"/>
                  </a:lnTo>
                  <a:lnTo>
                    <a:pt x="84215" y="130173"/>
                  </a:lnTo>
                  <a:lnTo>
                    <a:pt x="82569" y="139582"/>
                  </a:lnTo>
                  <a:lnTo>
                    <a:pt x="80782" y="149285"/>
                  </a:lnTo>
                  <a:lnTo>
                    <a:pt x="78171" y="159223"/>
                  </a:lnTo>
                  <a:lnTo>
                    <a:pt x="74735" y="169339"/>
                  </a:lnTo>
                  <a:lnTo>
                    <a:pt x="70878" y="179582"/>
                  </a:lnTo>
                  <a:lnTo>
                    <a:pt x="66907" y="189916"/>
                  </a:lnTo>
                  <a:lnTo>
                    <a:pt x="62969" y="200312"/>
                  </a:lnTo>
                  <a:lnTo>
                    <a:pt x="59112" y="210752"/>
                  </a:lnTo>
                  <a:lnTo>
                    <a:pt x="55340" y="221220"/>
                  </a:lnTo>
                  <a:lnTo>
                    <a:pt x="51642" y="231708"/>
                  </a:lnTo>
                  <a:lnTo>
                    <a:pt x="47998" y="242210"/>
                  </a:lnTo>
                  <a:lnTo>
                    <a:pt x="44395" y="252720"/>
                  </a:lnTo>
                  <a:lnTo>
                    <a:pt x="40822" y="263237"/>
                  </a:lnTo>
                  <a:lnTo>
                    <a:pt x="37269" y="273757"/>
                  </a:lnTo>
                  <a:lnTo>
                    <a:pt x="33731" y="284280"/>
                  </a:lnTo>
                  <a:lnTo>
                    <a:pt x="30201" y="294805"/>
                  </a:lnTo>
                  <a:lnTo>
                    <a:pt x="26678" y="305331"/>
                  </a:lnTo>
                  <a:lnTo>
                    <a:pt x="23160" y="315858"/>
                  </a:lnTo>
                  <a:lnTo>
                    <a:pt x="19644" y="326386"/>
                  </a:lnTo>
                  <a:lnTo>
                    <a:pt x="16131" y="336913"/>
                  </a:lnTo>
                  <a:lnTo>
                    <a:pt x="12623" y="347455"/>
                  </a:lnTo>
                  <a:lnTo>
                    <a:pt x="9285" y="358501"/>
                  </a:lnTo>
                  <a:lnTo>
                    <a:pt x="6423" y="370975"/>
                  </a:lnTo>
                  <a:lnTo>
                    <a:pt x="4166" y="385263"/>
                  </a:lnTo>
                  <a:lnTo>
                    <a:pt x="2481" y="401268"/>
                  </a:lnTo>
                  <a:lnTo>
                    <a:pt x="1268" y="418686"/>
                  </a:lnTo>
                  <a:lnTo>
                    <a:pt x="419" y="437173"/>
                  </a:lnTo>
                  <a:lnTo>
                    <a:pt x="0" y="456111"/>
                  </a:lnTo>
                  <a:lnTo>
                    <a:pt x="243" y="474656"/>
                  </a:lnTo>
                  <a:lnTo>
                    <a:pt x="1226" y="492376"/>
                  </a:lnTo>
                  <a:lnTo>
                    <a:pt x="3038" y="509051"/>
                  </a:lnTo>
                  <a:lnTo>
                    <a:pt x="5857" y="524490"/>
                  </a:lnTo>
                  <a:lnTo>
                    <a:pt x="9686" y="538719"/>
                  </a:lnTo>
                  <a:lnTo>
                    <a:pt x="14546" y="551599"/>
                  </a:lnTo>
                  <a:lnTo>
                    <a:pt x="20558" y="562741"/>
                  </a:lnTo>
                  <a:lnTo>
                    <a:pt x="27676" y="572091"/>
                  </a:lnTo>
                  <a:lnTo>
                    <a:pt x="35726" y="579881"/>
                  </a:lnTo>
                  <a:lnTo>
                    <a:pt x="44500" y="586439"/>
                  </a:lnTo>
                  <a:lnTo>
                    <a:pt x="53812" y="592068"/>
                  </a:lnTo>
                  <a:lnTo>
                    <a:pt x="63674" y="596698"/>
                  </a:lnTo>
                  <a:lnTo>
                    <a:pt x="74280" y="599912"/>
                  </a:lnTo>
                  <a:lnTo>
                    <a:pt x="85679" y="601594"/>
                  </a:lnTo>
                  <a:lnTo>
                    <a:pt x="97944" y="601911"/>
                  </a:lnTo>
                  <a:lnTo>
                    <a:pt x="111242" y="601136"/>
                  </a:lnTo>
                  <a:lnTo>
                    <a:pt x="125553" y="599531"/>
                  </a:lnTo>
                  <a:lnTo>
                    <a:pt x="140401" y="596996"/>
                  </a:lnTo>
                  <a:lnTo>
                    <a:pt x="154981" y="593093"/>
                  </a:lnTo>
                  <a:lnTo>
                    <a:pt x="168858" y="587690"/>
                  </a:lnTo>
                  <a:lnTo>
                    <a:pt x="181953" y="580943"/>
                  </a:lnTo>
                  <a:lnTo>
                    <a:pt x="194361" y="573119"/>
                  </a:lnTo>
                  <a:lnTo>
                    <a:pt x="206223" y="564484"/>
                  </a:lnTo>
                  <a:lnTo>
                    <a:pt x="217511" y="555264"/>
                  </a:lnTo>
                  <a:lnTo>
                    <a:pt x="228033" y="545629"/>
                  </a:lnTo>
                  <a:lnTo>
                    <a:pt x="237742" y="535703"/>
                  </a:lnTo>
                  <a:lnTo>
                    <a:pt x="246569" y="525412"/>
                  </a:lnTo>
                  <a:lnTo>
                    <a:pt x="254354" y="514511"/>
                  </a:lnTo>
                  <a:lnTo>
                    <a:pt x="261102" y="502915"/>
                  </a:lnTo>
                  <a:lnTo>
                    <a:pt x="266804" y="490685"/>
                  </a:lnTo>
                  <a:lnTo>
                    <a:pt x="271344" y="477943"/>
                  </a:lnTo>
                  <a:lnTo>
                    <a:pt x="274765" y="464814"/>
                  </a:lnTo>
                  <a:lnTo>
                    <a:pt x="277081" y="451404"/>
                  </a:lnTo>
                  <a:lnTo>
                    <a:pt x="278194" y="437796"/>
                  </a:lnTo>
                  <a:lnTo>
                    <a:pt x="278162" y="424059"/>
                  </a:lnTo>
                  <a:lnTo>
                    <a:pt x="277006" y="410564"/>
                  </a:lnTo>
                  <a:lnTo>
                    <a:pt x="274635" y="397955"/>
                  </a:lnTo>
                  <a:lnTo>
                    <a:pt x="271109" y="386518"/>
                  </a:lnTo>
                  <a:lnTo>
                    <a:pt x="266455" y="376363"/>
                  </a:lnTo>
                  <a:lnTo>
                    <a:pt x="260581" y="367607"/>
                  </a:lnTo>
                  <a:lnTo>
                    <a:pt x="253552" y="360165"/>
                  </a:lnTo>
                  <a:lnTo>
                    <a:pt x="245391" y="353980"/>
                  </a:lnTo>
                  <a:lnTo>
                    <a:pt x="236010" y="349108"/>
                  </a:lnTo>
                  <a:lnTo>
                    <a:pt x="225477" y="345460"/>
                  </a:lnTo>
                  <a:lnTo>
                    <a:pt x="213980" y="342990"/>
                  </a:lnTo>
                  <a:lnTo>
                    <a:pt x="201739" y="341773"/>
                  </a:lnTo>
                  <a:lnTo>
                    <a:pt x="188950" y="341736"/>
                  </a:lnTo>
                  <a:lnTo>
                    <a:pt x="175770" y="342845"/>
                  </a:lnTo>
                  <a:lnTo>
                    <a:pt x="162316" y="345185"/>
                  </a:lnTo>
                  <a:lnTo>
                    <a:pt x="148684" y="348685"/>
                  </a:lnTo>
                  <a:lnTo>
                    <a:pt x="135257" y="353153"/>
                  </a:lnTo>
                  <a:lnTo>
                    <a:pt x="122696" y="358368"/>
                  </a:lnTo>
                  <a:lnTo>
                    <a:pt x="111280" y="364143"/>
                  </a:lnTo>
                  <a:lnTo>
                    <a:pt x="100801" y="370647"/>
                  </a:lnTo>
                  <a:lnTo>
                    <a:pt x="90762" y="378376"/>
                  </a:lnTo>
                  <a:lnTo>
                    <a:pt x="80818" y="387500"/>
                  </a:lnTo>
                  <a:lnTo>
                    <a:pt x="70816" y="397730"/>
                  </a:lnTo>
                  <a:lnTo>
                    <a:pt x="60706" y="408514"/>
                  </a:lnTo>
                  <a:lnTo>
                    <a:pt x="50505" y="419457"/>
                  </a:lnTo>
                  <a:lnTo>
                    <a:pt x="40684" y="429926"/>
                  </a:lnTo>
                  <a:lnTo>
                    <a:pt x="31194" y="439996"/>
                  </a:lnTo>
                  <a:lnTo>
                    <a:pt x="21198" y="450544"/>
                  </a:lnTo>
                  <a:lnTo>
                    <a:pt x="9104" y="46325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57879" y="2863751"/>
              <a:ext cx="497745" cy="458672"/>
            </a:xfrm>
            <a:custGeom>
              <a:avLst/>
              <a:gdLst/>
              <a:ahLst/>
              <a:cxnLst/>
              <a:rect l="0" t="0" r="0" b="0"/>
              <a:pathLst>
                <a:path w="497745" h="458672">
                  <a:moveTo>
                    <a:pt x="238328" y="0"/>
                  </a:moveTo>
                  <a:lnTo>
                    <a:pt x="226659" y="2934"/>
                  </a:lnTo>
                  <a:lnTo>
                    <a:pt x="216170" y="5716"/>
                  </a:lnTo>
                  <a:lnTo>
                    <a:pt x="205874" y="8620"/>
                  </a:lnTo>
                  <a:lnTo>
                    <a:pt x="195745" y="11833"/>
                  </a:lnTo>
                  <a:lnTo>
                    <a:pt x="186049" y="15647"/>
                  </a:lnTo>
                  <a:lnTo>
                    <a:pt x="176908" y="20164"/>
                  </a:lnTo>
                  <a:lnTo>
                    <a:pt x="168134" y="25327"/>
                  </a:lnTo>
                  <a:lnTo>
                    <a:pt x="159323" y="31015"/>
                  </a:lnTo>
                  <a:lnTo>
                    <a:pt x="150252" y="37100"/>
                  </a:lnTo>
                  <a:lnTo>
                    <a:pt x="141022" y="43473"/>
                  </a:lnTo>
                  <a:lnTo>
                    <a:pt x="131972" y="50050"/>
                  </a:lnTo>
                  <a:lnTo>
                    <a:pt x="123290" y="56769"/>
                  </a:lnTo>
                  <a:lnTo>
                    <a:pt x="115003" y="63585"/>
                  </a:lnTo>
                  <a:lnTo>
                    <a:pt x="107057" y="70467"/>
                  </a:lnTo>
                  <a:lnTo>
                    <a:pt x="99376" y="77404"/>
                  </a:lnTo>
                  <a:lnTo>
                    <a:pt x="91726" y="84707"/>
                  </a:lnTo>
                  <a:lnTo>
                    <a:pt x="83743" y="92981"/>
                  </a:lnTo>
                  <a:lnTo>
                    <a:pt x="75261" y="102479"/>
                  </a:lnTo>
                  <a:lnTo>
                    <a:pt x="66443" y="113130"/>
                  </a:lnTo>
                  <a:lnTo>
                    <a:pt x="57678" y="124730"/>
                  </a:lnTo>
                  <a:lnTo>
                    <a:pt x="49196" y="137048"/>
                  </a:lnTo>
                  <a:lnTo>
                    <a:pt x="41212" y="149726"/>
                  </a:lnTo>
                  <a:lnTo>
                    <a:pt x="34004" y="162302"/>
                  </a:lnTo>
                  <a:lnTo>
                    <a:pt x="27639" y="174534"/>
                  </a:lnTo>
                  <a:lnTo>
                    <a:pt x="22028" y="186372"/>
                  </a:lnTo>
                  <a:lnTo>
                    <a:pt x="17016" y="197861"/>
                  </a:lnTo>
                  <a:lnTo>
                    <a:pt x="12460" y="209083"/>
                  </a:lnTo>
                  <a:lnTo>
                    <a:pt x="8399" y="220435"/>
                  </a:lnTo>
                  <a:lnTo>
                    <a:pt x="5043" y="232589"/>
                  </a:lnTo>
                  <a:lnTo>
                    <a:pt x="2455" y="245849"/>
                  </a:lnTo>
                  <a:lnTo>
                    <a:pt x="717" y="260181"/>
                  </a:lnTo>
                  <a:lnTo>
                    <a:pt x="0" y="275405"/>
                  </a:lnTo>
                  <a:lnTo>
                    <a:pt x="301" y="291315"/>
                  </a:lnTo>
                  <a:lnTo>
                    <a:pt x="1640" y="307726"/>
                  </a:lnTo>
                  <a:lnTo>
                    <a:pt x="4134" y="324495"/>
                  </a:lnTo>
                  <a:lnTo>
                    <a:pt x="7746" y="341499"/>
                  </a:lnTo>
                  <a:lnTo>
                    <a:pt x="12628" y="358169"/>
                  </a:lnTo>
                  <a:lnTo>
                    <a:pt x="19186" y="373530"/>
                  </a:lnTo>
                  <a:lnTo>
                    <a:pt x="27490" y="387155"/>
                  </a:lnTo>
                  <a:lnTo>
                    <a:pt x="37320" y="399117"/>
                  </a:lnTo>
                  <a:lnTo>
                    <a:pt x="48360" y="409702"/>
                  </a:lnTo>
                  <a:lnTo>
                    <a:pt x="60304" y="419229"/>
                  </a:lnTo>
                  <a:lnTo>
                    <a:pt x="72897" y="427816"/>
                  </a:lnTo>
                  <a:lnTo>
                    <a:pt x="85950" y="435380"/>
                  </a:lnTo>
                  <a:lnTo>
                    <a:pt x="99324" y="441953"/>
                  </a:lnTo>
                  <a:lnTo>
                    <a:pt x="113083" y="447522"/>
                  </a:lnTo>
                  <a:lnTo>
                    <a:pt x="127466" y="451966"/>
                  </a:lnTo>
                  <a:lnTo>
                    <a:pt x="142552" y="455320"/>
                  </a:lnTo>
                  <a:lnTo>
                    <a:pt x="158280" y="457590"/>
                  </a:lnTo>
                  <a:lnTo>
                    <a:pt x="174523" y="458671"/>
                  </a:lnTo>
                  <a:lnTo>
                    <a:pt x="191151" y="458617"/>
                  </a:lnTo>
                  <a:lnTo>
                    <a:pt x="207894" y="457445"/>
                  </a:lnTo>
                  <a:lnTo>
                    <a:pt x="224360" y="455064"/>
                  </a:lnTo>
                  <a:lnTo>
                    <a:pt x="240357" y="451541"/>
                  </a:lnTo>
                  <a:lnTo>
                    <a:pt x="255707" y="447228"/>
                  </a:lnTo>
                  <a:lnTo>
                    <a:pt x="270177" y="442648"/>
                  </a:lnTo>
                  <a:lnTo>
                    <a:pt x="283730" y="438118"/>
                  </a:lnTo>
                  <a:lnTo>
                    <a:pt x="296647" y="433434"/>
                  </a:lnTo>
                  <a:lnTo>
                    <a:pt x="309401" y="427998"/>
                  </a:lnTo>
                  <a:lnTo>
                    <a:pt x="322280" y="421527"/>
                  </a:lnTo>
                  <a:lnTo>
                    <a:pt x="335221" y="414214"/>
                  </a:lnTo>
                  <a:lnTo>
                    <a:pt x="347916" y="406534"/>
                  </a:lnTo>
                  <a:lnTo>
                    <a:pt x="360199" y="398801"/>
                  </a:lnTo>
                  <a:lnTo>
                    <a:pt x="372058" y="390829"/>
                  </a:lnTo>
                  <a:lnTo>
                    <a:pt x="383554" y="382039"/>
                  </a:lnTo>
                  <a:lnTo>
                    <a:pt x="394763" y="372171"/>
                  </a:lnTo>
                  <a:lnTo>
                    <a:pt x="405596" y="361595"/>
                  </a:lnTo>
                  <a:lnTo>
                    <a:pt x="415804" y="351104"/>
                  </a:lnTo>
                  <a:lnTo>
                    <a:pt x="425302" y="341149"/>
                  </a:lnTo>
                  <a:lnTo>
                    <a:pt x="434156" y="331516"/>
                  </a:lnTo>
                  <a:lnTo>
                    <a:pt x="442490" y="321528"/>
                  </a:lnTo>
                  <a:lnTo>
                    <a:pt x="450426" y="310813"/>
                  </a:lnTo>
                  <a:lnTo>
                    <a:pt x="457910" y="299480"/>
                  </a:lnTo>
                  <a:lnTo>
                    <a:pt x="464715" y="287940"/>
                  </a:lnTo>
                  <a:lnTo>
                    <a:pt x="470777" y="276464"/>
                  </a:lnTo>
                  <a:lnTo>
                    <a:pt x="476171" y="264994"/>
                  </a:lnTo>
                  <a:lnTo>
                    <a:pt x="481028" y="253233"/>
                  </a:lnTo>
                  <a:lnTo>
                    <a:pt x="485477" y="241023"/>
                  </a:lnTo>
                  <a:lnTo>
                    <a:pt x="489466" y="228196"/>
                  </a:lnTo>
                  <a:lnTo>
                    <a:pt x="492772" y="214514"/>
                  </a:lnTo>
                  <a:lnTo>
                    <a:pt x="495326" y="199937"/>
                  </a:lnTo>
                  <a:lnTo>
                    <a:pt x="497042" y="184741"/>
                  </a:lnTo>
                  <a:lnTo>
                    <a:pt x="497744" y="169393"/>
                  </a:lnTo>
                  <a:lnTo>
                    <a:pt x="497431" y="154188"/>
                  </a:lnTo>
                  <a:lnTo>
                    <a:pt x="496086" y="139386"/>
                  </a:lnTo>
                  <a:lnTo>
                    <a:pt x="493589" y="125294"/>
                  </a:lnTo>
                  <a:lnTo>
                    <a:pt x="489982" y="112006"/>
                  </a:lnTo>
                  <a:lnTo>
                    <a:pt x="485443" y="99609"/>
                  </a:lnTo>
                  <a:lnTo>
                    <a:pt x="480180" y="88268"/>
                  </a:lnTo>
                  <a:lnTo>
                    <a:pt x="474373" y="77965"/>
                  </a:lnTo>
                  <a:lnTo>
                    <a:pt x="467848" y="68383"/>
                  </a:lnTo>
                  <a:lnTo>
                    <a:pt x="460104" y="59019"/>
                  </a:lnTo>
                  <a:lnTo>
                    <a:pt x="450966" y="49575"/>
                  </a:lnTo>
                  <a:lnTo>
                    <a:pt x="440557" y="40263"/>
                  </a:lnTo>
                  <a:lnTo>
                    <a:pt x="429121" y="31690"/>
                  </a:lnTo>
                  <a:lnTo>
                    <a:pt x="416907" y="24150"/>
                  </a:lnTo>
                  <a:lnTo>
                    <a:pt x="404131" y="17783"/>
                  </a:lnTo>
                  <a:lnTo>
                    <a:pt x="390956" y="12731"/>
                  </a:lnTo>
                  <a:lnTo>
                    <a:pt x="377499" y="8933"/>
                  </a:lnTo>
                  <a:lnTo>
                    <a:pt x="363684" y="6350"/>
                  </a:lnTo>
                  <a:lnTo>
                    <a:pt x="349264" y="5049"/>
                  </a:lnTo>
                  <a:lnTo>
                    <a:pt x="334158" y="4948"/>
                  </a:lnTo>
                  <a:lnTo>
                    <a:pt x="318587" y="5843"/>
                  </a:lnTo>
                  <a:lnTo>
                    <a:pt x="302981" y="7507"/>
                  </a:lnTo>
                  <a:lnTo>
                    <a:pt x="287604" y="9738"/>
                  </a:lnTo>
                  <a:lnTo>
                    <a:pt x="272853" y="12540"/>
                  </a:lnTo>
                  <a:lnTo>
                    <a:pt x="259328" y="16099"/>
                  </a:lnTo>
                  <a:lnTo>
                    <a:pt x="247244" y="20447"/>
                  </a:lnTo>
                  <a:lnTo>
                    <a:pt x="236777" y="25183"/>
                  </a:lnTo>
                  <a:lnTo>
                    <a:pt x="227215" y="30021"/>
                  </a:lnTo>
                  <a:lnTo>
                    <a:pt x="217720" y="35385"/>
                  </a:lnTo>
                  <a:lnTo>
                    <a:pt x="206743" y="4211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12103" y="2832165"/>
              <a:ext cx="57252" cy="589597"/>
            </a:xfrm>
            <a:custGeom>
              <a:avLst/>
              <a:gdLst/>
              <a:ahLst/>
              <a:cxnLst/>
              <a:rect l="0" t="0" r="0" b="0"/>
              <a:pathLst>
                <a:path w="57252" h="589597">
                  <a:moveTo>
                    <a:pt x="52643" y="0"/>
                  </a:moveTo>
                  <a:lnTo>
                    <a:pt x="55443" y="8869"/>
                  </a:lnTo>
                  <a:lnTo>
                    <a:pt x="56945" y="17855"/>
                  </a:lnTo>
                  <a:lnTo>
                    <a:pt x="57251" y="27860"/>
                  </a:lnTo>
                  <a:lnTo>
                    <a:pt x="56572" y="39186"/>
                  </a:lnTo>
                  <a:lnTo>
                    <a:pt x="55105" y="52294"/>
                  </a:lnTo>
                  <a:lnTo>
                    <a:pt x="53039" y="67250"/>
                  </a:lnTo>
                  <a:lnTo>
                    <a:pt x="50703" y="83493"/>
                  </a:lnTo>
                  <a:lnTo>
                    <a:pt x="48529" y="100071"/>
                  </a:lnTo>
                  <a:lnTo>
                    <a:pt x="46735" y="116412"/>
                  </a:lnTo>
                  <a:lnTo>
                    <a:pt x="45195" y="132804"/>
                  </a:lnTo>
                  <a:lnTo>
                    <a:pt x="43547" y="150167"/>
                  </a:lnTo>
                  <a:lnTo>
                    <a:pt x="41588" y="168957"/>
                  </a:lnTo>
                  <a:lnTo>
                    <a:pt x="39441" y="189002"/>
                  </a:lnTo>
                  <a:lnTo>
                    <a:pt x="37451" y="209769"/>
                  </a:lnTo>
                  <a:lnTo>
                    <a:pt x="35811" y="230847"/>
                  </a:lnTo>
                  <a:lnTo>
                    <a:pt x="34388" y="251697"/>
                  </a:lnTo>
                  <a:lnTo>
                    <a:pt x="32826" y="271610"/>
                  </a:lnTo>
                  <a:lnTo>
                    <a:pt x="30928" y="290305"/>
                  </a:lnTo>
                  <a:lnTo>
                    <a:pt x="28822" y="308331"/>
                  </a:lnTo>
                  <a:lnTo>
                    <a:pt x="26861" y="326816"/>
                  </a:lnTo>
                  <a:lnTo>
                    <a:pt x="25242" y="346370"/>
                  </a:lnTo>
                  <a:lnTo>
                    <a:pt x="23832" y="366931"/>
                  </a:lnTo>
                  <a:lnTo>
                    <a:pt x="22279" y="388046"/>
                  </a:lnTo>
                  <a:lnTo>
                    <a:pt x="20386" y="409358"/>
                  </a:lnTo>
                  <a:lnTo>
                    <a:pt x="18284" y="430365"/>
                  </a:lnTo>
                  <a:lnTo>
                    <a:pt x="16328" y="450383"/>
                  </a:lnTo>
                  <a:lnTo>
                    <a:pt x="14710" y="469130"/>
                  </a:lnTo>
                  <a:lnTo>
                    <a:pt x="13301" y="486512"/>
                  </a:lnTo>
                  <a:lnTo>
                    <a:pt x="11748" y="502434"/>
                  </a:lnTo>
                  <a:lnTo>
                    <a:pt x="9857" y="516996"/>
                  </a:lnTo>
                  <a:lnTo>
                    <a:pt x="7747" y="530370"/>
                  </a:lnTo>
                  <a:lnTo>
                    <a:pt x="5562" y="544227"/>
                  </a:lnTo>
                  <a:lnTo>
                    <a:pt x="3108" y="562024"/>
                  </a:lnTo>
                  <a:lnTo>
                    <a:pt x="0" y="58959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37865" y="3475559"/>
              <a:ext cx="2674239" cy="230473"/>
            </a:xfrm>
            <a:custGeom>
              <a:avLst/>
              <a:gdLst/>
              <a:ahLst/>
              <a:cxnLst/>
              <a:rect l="0" t="0" r="0" b="0"/>
              <a:pathLst>
                <a:path w="2674239" h="230473">
                  <a:moveTo>
                    <a:pt x="2674238" y="104130"/>
                  </a:moveTo>
                  <a:lnTo>
                    <a:pt x="2659636" y="101196"/>
                  </a:lnTo>
                  <a:lnTo>
                    <a:pt x="2646365" y="98414"/>
                  </a:lnTo>
                  <a:lnTo>
                    <a:pt x="2633160" y="95519"/>
                  </a:lnTo>
                  <a:lnTo>
                    <a:pt x="2619645" y="92651"/>
                  </a:lnTo>
                  <a:lnTo>
                    <a:pt x="2605488" y="90135"/>
                  </a:lnTo>
                  <a:lnTo>
                    <a:pt x="2590577" y="88115"/>
                  </a:lnTo>
                  <a:lnTo>
                    <a:pt x="2574812" y="86256"/>
                  </a:lnTo>
                  <a:lnTo>
                    <a:pt x="2558017" y="83865"/>
                  </a:lnTo>
                  <a:lnTo>
                    <a:pt x="2540200" y="80595"/>
                  </a:lnTo>
                  <a:lnTo>
                    <a:pt x="2521506" y="76753"/>
                  </a:lnTo>
                  <a:lnTo>
                    <a:pt x="2502127" y="73089"/>
                  </a:lnTo>
                  <a:lnTo>
                    <a:pt x="2482234" y="70028"/>
                  </a:lnTo>
                  <a:lnTo>
                    <a:pt x="2461809" y="67501"/>
                  </a:lnTo>
                  <a:lnTo>
                    <a:pt x="2440652" y="65122"/>
                  </a:lnTo>
                  <a:lnTo>
                    <a:pt x="2418713" y="62635"/>
                  </a:lnTo>
                  <a:lnTo>
                    <a:pt x="2396082" y="59949"/>
                  </a:lnTo>
                  <a:lnTo>
                    <a:pt x="2372897" y="57059"/>
                  </a:lnTo>
                  <a:lnTo>
                    <a:pt x="2349297" y="54002"/>
                  </a:lnTo>
                  <a:lnTo>
                    <a:pt x="2325398" y="50981"/>
                  </a:lnTo>
                  <a:lnTo>
                    <a:pt x="2301288" y="48340"/>
                  </a:lnTo>
                  <a:lnTo>
                    <a:pt x="2277026" y="46229"/>
                  </a:lnTo>
                  <a:lnTo>
                    <a:pt x="2252496" y="44475"/>
                  </a:lnTo>
                  <a:lnTo>
                    <a:pt x="2227421" y="42683"/>
                  </a:lnTo>
                  <a:lnTo>
                    <a:pt x="2201691" y="40623"/>
                  </a:lnTo>
                  <a:lnTo>
                    <a:pt x="2175190" y="38238"/>
                  </a:lnTo>
                  <a:lnTo>
                    <a:pt x="2147721" y="35557"/>
                  </a:lnTo>
                  <a:lnTo>
                    <a:pt x="2119279" y="32640"/>
                  </a:lnTo>
                  <a:lnTo>
                    <a:pt x="2090159" y="29545"/>
                  </a:lnTo>
                  <a:lnTo>
                    <a:pt x="2060852" y="26321"/>
                  </a:lnTo>
                  <a:lnTo>
                    <a:pt x="2031649" y="23011"/>
                  </a:lnTo>
                  <a:lnTo>
                    <a:pt x="2002326" y="19807"/>
                  </a:lnTo>
                  <a:lnTo>
                    <a:pt x="1972274" y="17035"/>
                  </a:lnTo>
                  <a:lnTo>
                    <a:pt x="1941205" y="14835"/>
                  </a:lnTo>
                  <a:lnTo>
                    <a:pt x="1909304" y="13018"/>
                  </a:lnTo>
                  <a:lnTo>
                    <a:pt x="1877043" y="11184"/>
                  </a:lnTo>
                  <a:lnTo>
                    <a:pt x="1844739" y="9100"/>
                  </a:lnTo>
                  <a:lnTo>
                    <a:pt x="1812366" y="6868"/>
                  </a:lnTo>
                  <a:lnTo>
                    <a:pt x="1779653" y="4823"/>
                  </a:lnTo>
                  <a:lnTo>
                    <a:pt x="1746461" y="3151"/>
                  </a:lnTo>
                  <a:lnTo>
                    <a:pt x="1712797" y="1875"/>
                  </a:lnTo>
                  <a:lnTo>
                    <a:pt x="1678738" y="945"/>
                  </a:lnTo>
                  <a:lnTo>
                    <a:pt x="1644374" y="288"/>
                  </a:lnTo>
                  <a:lnTo>
                    <a:pt x="1609787" y="0"/>
                  </a:lnTo>
                  <a:lnTo>
                    <a:pt x="1575040" y="332"/>
                  </a:lnTo>
                  <a:lnTo>
                    <a:pt x="1540177" y="1365"/>
                  </a:lnTo>
                  <a:lnTo>
                    <a:pt x="1505070" y="2871"/>
                  </a:lnTo>
                  <a:lnTo>
                    <a:pt x="1469435" y="4421"/>
                  </a:lnTo>
                  <a:lnTo>
                    <a:pt x="1433164" y="5762"/>
                  </a:lnTo>
                  <a:lnTo>
                    <a:pt x="1396465" y="6983"/>
                  </a:lnTo>
                  <a:lnTo>
                    <a:pt x="1359754" y="8410"/>
                  </a:lnTo>
                  <a:lnTo>
                    <a:pt x="1323278" y="10216"/>
                  </a:lnTo>
                  <a:lnTo>
                    <a:pt x="1287105" y="12260"/>
                  </a:lnTo>
                  <a:lnTo>
                    <a:pt x="1251212" y="14179"/>
                  </a:lnTo>
                  <a:lnTo>
                    <a:pt x="1215545" y="15772"/>
                  </a:lnTo>
                  <a:lnTo>
                    <a:pt x="1180049" y="17163"/>
                  </a:lnTo>
                  <a:lnTo>
                    <a:pt x="1144678" y="18704"/>
                  </a:lnTo>
                  <a:lnTo>
                    <a:pt x="1109394" y="20593"/>
                  </a:lnTo>
                  <a:lnTo>
                    <a:pt x="1074171" y="22862"/>
                  </a:lnTo>
                  <a:lnTo>
                    <a:pt x="1038989" y="25464"/>
                  </a:lnTo>
                  <a:lnTo>
                    <a:pt x="1003835" y="28328"/>
                  </a:lnTo>
                  <a:lnTo>
                    <a:pt x="968701" y="31388"/>
                  </a:lnTo>
                  <a:lnTo>
                    <a:pt x="933580" y="34587"/>
                  </a:lnTo>
                  <a:lnTo>
                    <a:pt x="898467" y="37890"/>
                  </a:lnTo>
                  <a:lnTo>
                    <a:pt x="863361" y="41429"/>
                  </a:lnTo>
                  <a:lnTo>
                    <a:pt x="828258" y="45490"/>
                  </a:lnTo>
                  <a:lnTo>
                    <a:pt x="793162" y="50184"/>
                  </a:lnTo>
                  <a:lnTo>
                    <a:pt x="758236" y="55302"/>
                  </a:lnTo>
                  <a:lnTo>
                    <a:pt x="723787" y="60430"/>
                  </a:lnTo>
                  <a:lnTo>
                    <a:pt x="689940" y="65328"/>
                  </a:lnTo>
                  <a:lnTo>
                    <a:pt x="656496" y="70090"/>
                  </a:lnTo>
                  <a:lnTo>
                    <a:pt x="623049" y="75047"/>
                  </a:lnTo>
                  <a:lnTo>
                    <a:pt x="589360" y="80382"/>
                  </a:lnTo>
                  <a:lnTo>
                    <a:pt x="555531" y="86118"/>
                  </a:lnTo>
                  <a:lnTo>
                    <a:pt x="521892" y="92201"/>
                  </a:lnTo>
                  <a:lnTo>
                    <a:pt x="488632" y="98556"/>
                  </a:lnTo>
                  <a:lnTo>
                    <a:pt x="455941" y="105112"/>
                  </a:lnTo>
                  <a:lnTo>
                    <a:pt x="424070" y="111813"/>
                  </a:lnTo>
                  <a:lnTo>
                    <a:pt x="393071" y="118620"/>
                  </a:lnTo>
                  <a:lnTo>
                    <a:pt x="362676" y="125665"/>
                  </a:lnTo>
                  <a:lnTo>
                    <a:pt x="332422" y="133233"/>
                  </a:lnTo>
                  <a:lnTo>
                    <a:pt x="302028" y="141434"/>
                  </a:lnTo>
                  <a:lnTo>
                    <a:pt x="271561" y="150062"/>
                  </a:lnTo>
                  <a:lnTo>
                    <a:pt x="241333" y="158699"/>
                  </a:lnTo>
                  <a:lnTo>
                    <a:pt x="211521" y="167096"/>
                  </a:lnTo>
                  <a:lnTo>
                    <a:pt x="182467" y="175022"/>
                  </a:lnTo>
                  <a:lnTo>
                    <a:pt x="154724" y="182191"/>
                  </a:lnTo>
                  <a:lnTo>
                    <a:pt x="128487" y="188533"/>
                  </a:lnTo>
                  <a:lnTo>
                    <a:pt x="104105" y="194300"/>
                  </a:lnTo>
                  <a:lnTo>
                    <a:pt x="82240" y="199948"/>
                  </a:lnTo>
                  <a:lnTo>
                    <a:pt x="63028" y="205744"/>
                  </a:lnTo>
                  <a:lnTo>
                    <a:pt x="46583" y="211476"/>
                  </a:lnTo>
                  <a:lnTo>
                    <a:pt x="31656" y="217098"/>
                  </a:lnTo>
                  <a:lnTo>
                    <a:pt x="16933" y="223112"/>
                  </a:lnTo>
                  <a:lnTo>
                    <a:pt x="0" y="2304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794598" y="1966519"/>
            <a:ext cx="1283089" cy="629374"/>
            <a:chOff x="6794598" y="1966519"/>
            <a:chExt cx="1283089" cy="629374"/>
          </a:xfrm>
        </p:grpSpPr>
        <p:sp>
          <p:nvSpPr>
            <p:cNvPr id="69" name="Freeform 68"/>
            <p:cNvSpPr/>
            <p:nvPr/>
          </p:nvSpPr>
          <p:spPr>
            <a:xfrm>
              <a:off x="6794598" y="2010943"/>
              <a:ext cx="573635" cy="584950"/>
            </a:xfrm>
            <a:custGeom>
              <a:avLst/>
              <a:gdLst/>
              <a:ahLst/>
              <a:cxnLst/>
              <a:rect l="0" t="0" r="0" b="0"/>
              <a:pathLst>
                <a:path w="573635" h="584950">
                  <a:moveTo>
                    <a:pt x="185796" y="0"/>
                  </a:moveTo>
                  <a:lnTo>
                    <a:pt x="177060" y="3000"/>
                  </a:lnTo>
                  <a:lnTo>
                    <a:pt x="169353" y="6423"/>
                  </a:lnTo>
                  <a:lnTo>
                    <a:pt x="161952" y="10624"/>
                  </a:lnTo>
                  <a:lnTo>
                    <a:pt x="154691" y="15696"/>
                  </a:lnTo>
                  <a:lnTo>
                    <a:pt x="147512" y="21826"/>
                  </a:lnTo>
                  <a:lnTo>
                    <a:pt x="140387" y="29005"/>
                  </a:lnTo>
                  <a:lnTo>
                    <a:pt x="133296" y="36920"/>
                  </a:lnTo>
                  <a:lnTo>
                    <a:pt x="126230" y="45066"/>
                  </a:lnTo>
                  <a:lnTo>
                    <a:pt x="119179" y="53143"/>
                  </a:lnTo>
                  <a:lnTo>
                    <a:pt x="112139" y="61359"/>
                  </a:lnTo>
                  <a:lnTo>
                    <a:pt x="105106" y="70321"/>
                  </a:lnTo>
                  <a:lnTo>
                    <a:pt x="98077" y="80306"/>
                  </a:lnTo>
                  <a:lnTo>
                    <a:pt x="91052" y="90963"/>
                  </a:lnTo>
                  <a:lnTo>
                    <a:pt x="84028" y="101509"/>
                  </a:lnTo>
                  <a:lnTo>
                    <a:pt x="77011" y="111496"/>
                  </a:lnTo>
                  <a:lnTo>
                    <a:pt x="70163" y="120981"/>
                  </a:lnTo>
                  <a:lnTo>
                    <a:pt x="63791" y="130338"/>
                  </a:lnTo>
                  <a:lnTo>
                    <a:pt x="58020" y="139825"/>
                  </a:lnTo>
                  <a:lnTo>
                    <a:pt x="52653" y="149858"/>
                  </a:lnTo>
                  <a:lnTo>
                    <a:pt x="47282" y="161051"/>
                  </a:lnTo>
                  <a:lnTo>
                    <a:pt x="41669" y="173620"/>
                  </a:lnTo>
                  <a:lnTo>
                    <a:pt x="35916" y="187133"/>
                  </a:lnTo>
                  <a:lnTo>
                    <a:pt x="30353" y="200734"/>
                  </a:lnTo>
                  <a:lnTo>
                    <a:pt x="25166" y="213929"/>
                  </a:lnTo>
                  <a:lnTo>
                    <a:pt x="20378" y="227058"/>
                  </a:lnTo>
                  <a:lnTo>
                    <a:pt x="15935" y="241077"/>
                  </a:lnTo>
                  <a:lnTo>
                    <a:pt x="11767" y="256469"/>
                  </a:lnTo>
                  <a:lnTo>
                    <a:pt x="7969" y="273079"/>
                  </a:lnTo>
                  <a:lnTo>
                    <a:pt x="4790" y="290387"/>
                  </a:lnTo>
                  <a:lnTo>
                    <a:pt x="2322" y="308003"/>
                  </a:lnTo>
                  <a:lnTo>
                    <a:pt x="664" y="325883"/>
                  </a:lnTo>
                  <a:lnTo>
                    <a:pt x="0" y="344246"/>
                  </a:lnTo>
                  <a:lnTo>
                    <a:pt x="332" y="363178"/>
                  </a:lnTo>
                  <a:lnTo>
                    <a:pt x="1522" y="382315"/>
                  </a:lnTo>
                  <a:lnTo>
                    <a:pt x="3384" y="400942"/>
                  </a:lnTo>
                  <a:lnTo>
                    <a:pt x="5755" y="418696"/>
                  </a:lnTo>
                  <a:lnTo>
                    <a:pt x="8820" y="435550"/>
                  </a:lnTo>
                  <a:lnTo>
                    <a:pt x="13087" y="451636"/>
                  </a:lnTo>
                  <a:lnTo>
                    <a:pt x="18733" y="467116"/>
                  </a:lnTo>
                  <a:lnTo>
                    <a:pt x="25474" y="481817"/>
                  </a:lnTo>
                  <a:lnTo>
                    <a:pt x="32762" y="495251"/>
                  </a:lnTo>
                  <a:lnTo>
                    <a:pt x="40224" y="507255"/>
                  </a:lnTo>
                  <a:lnTo>
                    <a:pt x="47842" y="517961"/>
                  </a:lnTo>
                  <a:lnTo>
                    <a:pt x="55862" y="527622"/>
                  </a:lnTo>
                  <a:lnTo>
                    <a:pt x="64403" y="536488"/>
                  </a:lnTo>
                  <a:lnTo>
                    <a:pt x="73444" y="544614"/>
                  </a:lnTo>
                  <a:lnTo>
                    <a:pt x="82899" y="551860"/>
                  </a:lnTo>
                  <a:lnTo>
                    <a:pt x="92680" y="558220"/>
                  </a:lnTo>
                  <a:lnTo>
                    <a:pt x="103030" y="563815"/>
                  </a:lnTo>
                  <a:lnTo>
                    <a:pt x="114496" y="568808"/>
                  </a:lnTo>
                  <a:lnTo>
                    <a:pt x="127287" y="573348"/>
                  </a:lnTo>
                  <a:lnTo>
                    <a:pt x="141300" y="577398"/>
                  </a:lnTo>
                  <a:lnTo>
                    <a:pt x="156311" y="580745"/>
                  </a:lnTo>
                  <a:lnTo>
                    <a:pt x="172075" y="583322"/>
                  </a:lnTo>
                  <a:lnTo>
                    <a:pt x="188390" y="584883"/>
                  </a:lnTo>
                  <a:lnTo>
                    <a:pt x="205094" y="584949"/>
                  </a:lnTo>
                  <a:lnTo>
                    <a:pt x="222069" y="583401"/>
                  </a:lnTo>
                  <a:lnTo>
                    <a:pt x="239228" y="580582"/>
                  </a:lnTo>
                  <a:lnTo>
                    <a:pt x="256515" y="577087"/>
                  </a:lnTo>
                  <a:lnTo>
                    <a:pt x="273887" y="573329"/>
                  </a:lnTo>
                  <a:lnTo>
                    <a:pt x="291317" y="569352"/>
                  </a:lnTo>
                  <a:lnTo>
                    <a:pt x="308786" y="564930"/>
                  </a:lnTo>
                  <a:lnTo>
                    <a:pt x="326268" y="559957"/>
                  </a:lnTo>
                  <a:lnTo>
                    <a:pt x="343261" y="554466"/>
                  </a:lnTo>
                  <a:lnTo>
                    <a:pt x="358841" y="548548"/>
                  </a:lnTo>
                  <a:lnTo>
                    <a:pt x="372618" y="542308"/>
                  </a:lnTo>
                  <a:lnTo>
                    <a:pt x="384852" y="535999"/>
                  </a:lnTo>
                  <a:lnTo>
                    <a:pt x="396150" y="529995"/>
                  </a:lnTo>
                  <a:lnTo>
                    <a:pt x="406974" y="524475"/>
                  </a:lnTo>
                  <a:lnTo>
                    <a:pt x="417416" y="519278"/>
                  </a:lnTo>
                  <a:lnTo>
                    <a:pt x="427296" y="514021"/>
                  </a:lnTo>
                  <a:lnTo>
                    <a:pt x="436542" y="508481"/>
                  </a:lnTo>
                  <a:lnTo>
                    <a:pt x="445212" y="502606"/>
                  </a:lnTo>
                  <a:lnTo>
                    <a:pt x="453415" y="496430"/>
                  </a:lnTo>
                  <a:lnTo>
                    <a:pt x="461263" y="490012"/>
                  </a:lnTo>
                  <a:lnTo>
                    <a:pt x="468857" y="483413"/>
                  </a:lnTo>
                  <a:lnTo>
                    <a:pt x="476268" y="476684"/>
                  </a:lnTo>
                  <a:lnTo>
                    <a:pt x="483555" y="469849"/>
                  </a:lnTo>
                  <a:lnTo>
                    <a:pt x="490754" y="462446"/>
                  </a:lnTo>
                  <a:lnTo>
                    <a:pt x="497895" y="453573"/>
                  </a:lnTo>
                  <a:lnTo>
                    <a:pt x="504995" y="442869"/>
                  </a:lnTo>
                  <a:lnTo>
                    <a:pt x="512069" y="430933"/>
                  </a:lnTo>
                  <a:lnTo>
                    <a:pt x="519125" y="418997"/>
                  </a:lnTo>
                  <a:lnTo>
                    <a:pt x="526163" y="407778"/>
                  </a:lnTo>
                  <a:lnTo>
                    <a:pt x="533026" y="397147"/>
                  </a:lnTo>
                  <a:lnTo>
                    <a:pt x="539407" y="386416"/>
                  </a:lnTo>
                  <a:lnTo>
                    <a:pt x="545181" y="375166"/>
                  </a:lnTo>
                  <a:lnTo>
                    <a:pt x="550379" y="363458"/>
                  </a:lnTo>
                  <a:lnTo>
                    <a:pt x="555104" y="351658"/>
                  </a:lnTo>
                  <a:lnTo>
                    <a:pt x="559464" y="340000"/>
                  </a:lnTo>
                  <a:lnTo>
                    <a:pt x="563394" y="328236"/>
                  </a:lnTo>
                  <a:lnTo>
                    <a:pt x="566661" y="315745"/>
                  </a:lnTo>
                  <a:lnTo>
                    <a:pt x="569194" y="302231"/>
                  </a:lnTo>
                  <a:lnTo>
                    <a:pt x="571066" y="287715"/>
                  </a:lnTo>
                  <a:lnTo>
                    <a:pt x="572404" y="272360"/>
                  </a:lnTo>
                  <a:lnTo>
                    <a:pt x="573332" y="256364"/>
                  </a:lnTo>
                  <a:lnTo>
                    <a:pt x="573634" y="240062"/>
                  </a:lnTo>
                  <a:lnTo>
                    <a:pt x="572780" y="223900"/>
                  </a:lnTo>
                  <a:lnTo>
                    <a:pt x="570575" y="208107"/>
                  </a:lnTo>
                  <a:lnTo>
                    <a:pt x="567127" y="192724"/>
                  </a:lnTo>
                  <a:lnTo>
                    <a:pt x="562670" y="177702"/>
                  </a:lnTo>
                  <a:lnTo>
                    <a:pt x="557450" y="162973"/>
                  </a:lnTo>
                  <a:lnTo>
                    <a:pt x="551675" y="148793"/>
                  </a:lnTo>
                  <a:lnTo>
                    <a:pt x="545506" y="135715"/>
                  </a:lnTo>
                  <a:lnTo>
                    <a:pt x="539062" y="123949"/>
                  </a:lnTo>
                  <a:lnTo>
                    <a:pt x="532260" y="113234"/>
                  </a:lnTo>
                  <a:lnTo>
                    <a:pt x="524857" y="103036"/>
                  </a:lnTo>
                  <a:lnTo>
                    <a:pt x="516757" y="92987"/>
                  </a:lnTo>
                  <a:lnTo>
                    <a:pt x="507858" y="82912"/>
                  </a:lnTo>
                  <a:lnTo>
                    <a:pt x="497974" y="72755"/>
                  </a:lnTo>
                  <a:lnTo>
                    <a:pt x="487099" y="62517"/>
                  </a:lnTo>
                  <a:lnTo>
                    <a:pt x="475371" y="52539"/>
                  </a:lnTo>
                  <a:lnTo>
                    <a:pt x="462975" y="43452"/>
                  </a:lnTo>
                  <a:lnTo>
                    <a:pt x="450081" y="35530"/>
                  </a:lnTo>
                  <a:lnTo>
                    <a:pt x="436831" y="28722"/>
                  </a:lnTo>
                  <a:lnTo>
                    <a:pt x="423331" y="22833"/>
                  </a:lnTo>
                  <a:lnTo>
                    <a:pt x="409653" y="17653"/>
                  </a:lnTo>
                  <a:lnTo>
                    <a:pt x="395688" y="13156"/>
                  </a:lnTo>
                  <a:lnTo>
                    <a:pt x="381167" y="9499"/>
                  </a:lnTo>
                  <a:lnTo>
                    <a:pt x="365995" y="6706"/>
                  </a:lnTo>
                  <a:lnTo>
                    <a:pt x="350551" y="4829"/>
                  </a:lnTo>
                  <a:lnTo>
                    <a:pt x="335563" y="4018"/>
                  </a:lnTo>
                  <a:lnTo>
                    <a:pt x="321404" y="4252"/>
                  </a:lnTo>
                  <a:lnTo>
                    <a:pt x="307949" y="5375"/>
                  </a:lnTo>
                  <a:lnTo>
                    <a:pt x="294766" y="7192"/>
                  </a:lnTo>
                  <a:lnTo>
                    <a:pt x="281566" y="9523"/>
                  </a:lnTo>
                  <a:lnTo>
                    <a:pt x="268396" y="12222"/>
                  </a:lnTo>
                  <a:lnTo>
                    <a:pt x="255539" y="15179"/>
                  </a:lnTo>
                  <a:lnTo>
                    <a:pt x="243149" y="18318"/>
                  </a:lnTo>
                  <a:lnTo>
                    <a:pt x="231387" y="21748"/>
                  </a:lnTo>
                  <a:lnTo>
                    <a:pt x="220487" y="25736"/>
                  </a:lnTo>
                  <a:lnTo>
                    <a:pt x="210487" y="30380"/>
                  </a:lnTo>
                  <a:lnTo>
                    <a:pt x="201111" y="35466"/>
                  </a:lnTo>
                  <a:lnTo>
                    <a:pt x="191887" y="40573"/>
                  </a:lnTo>
                  <a:lnTo>
                    <a:pt x="182541" y="45446"/>
                  </a:lnTo>
                  <a:lnTo>
                    <a:pt x="173431" y="49868"/>
                  </a:lnTo>
                  <a:lnTo>
                    <a:pt x="164560" y="54003"/>
                  </a:lnTo>
                  <a:lnTo>
                    <a:pt x="155145" y="58211"/>
                  </a:lnTo>
                  <a:lnTo>
                    <a:pt x="143682" y="63171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20116" y="1966519"/>
              <a:ext cx="557571" cy="576719"/>
            </a:xfrm>
            <a:custGeom>
              <a:avLst/>
              <a:gdLst/>
              <a:ahLst/>
              <a:cxnLst/>
              <a:rect l="0" t="0" r="0" b="0"/>
              <a:pathLst>
                <a:path w="557571" h="576719">
                  <a:moveTo>
                    <a:pt x="207801" y="54952"/>
                  </a:moveTo>
                  <a:lnTo>
                    <a:pt x="199000" y="57886"/>
                  </a:lnTo>
                  <a:lnTo>
                    <a:pt x="190653" y="60668"/>
                  </a:lnTo>
                  <a:lnTo>
                    <a:pt x="181954" y="63577"/>
                  </a:lnTo>
                  <a:lnTo>
                    <a:pt x="172833" y="66963"/>
                  </a:lnTo>
                  <a:lnTo>
                    <a:pt x="163339" y="71424"/>
                  </a:lnTo>
                  <a:lnTo>
                    <a:pt x="153551" y="77190"/>
                  </a:lnTo>
                  <a:lnTo>
                    <a:pt x="143710" y="84007"/>
                  </a:lnTo>
                  <a:lnTo>
                    <a:pt x="134185" y="91342"/>
                  </a:lnTo>
                  <a:lnTo>
                    <a:pt x="125151" y="98839"/>
                  </a:lnTo>
                  <a:lnTo>
                    <a:pt x="116613" y="106651"/>
                  </a:lnTo>
                  <a:lnTo>
                    <a:pt x="108492" y="115332"/>
                  </a:lnTo>
                  <a:lnTo>
                    <a:pt x="100693" y="125126"/>
                  </a:lnTo>
                  <a:lnTo>
                    <a:pt x="93133" y="135653"/>
                  </a:lnTo>
                  <a:lnTo>
                    <a:pt x="85743" y="146111"/>
                  </a:lnTo>
                  <a:lnTo>
                    <a:pt x="78475" y="156040"/>
                  </a:lnTo>
                  <a:lnTo>
                    <a:pt x="71458" y="165485"/>
                  </a:lnTo>
                  <a:lnTo>
                    <a:pt x="64972" y="174815"/>
                  </a:lnTo>
                  <a:lnTo>
                    <a:pt x="59123" y="184284"/>
                  </a:lnTo>
                  <a:lnTo>
                    <a:pt x="53705" y="194305"/>
                  </a:lnTo>
                  <a:lnTo>
                    <a:pt x="48300" y="205491"/>
                  </a:lnTo>
                  <a:lnTo>
                    <a:pt x="42660" y="218064"/>
                  </a:lnTo>
                  <a:lnTo>
                    <a:pt x="36718" y="231918"/>
                  </a:lnTo>
                  <a:lnTo>
                    <a:pt x="30497" y="246815"/>
                  </a:lnTo>
                  <a:lnTo>
                    <a:pt x="24057" y="262500"/>
                  </a:lnTo>
                  <a:lnTo>
                    <a:pt x="17785" y="278760"/>
                  </a:lnTo>
                  <a:lnTo>
                    <a:pt x="12339" y="295427"/>
                  </a:lnTo>
                  <a:lnTo>
                    <a:pt x="8015" y="312376"/>
                  </a:lnTo>
                  <a:lnTo>
                    <a:pt x="4776" y="329518"/>
                  </a:lnTo>
                  <a:lnTo>
                    <a:pt x="2438" y="346793"/>
                  </a:lnTo>
                  <a:lnTo>
                    <a:pt x="798" y="364158"/>
                  </a:lnTo>
                  <a:lnTo>
                    <a:pt x="0" y="381583"/>
                  </a:lnTo>
                  <a:lnTo>
                    <a:pt x="514" y="399048"/>
                  </a:lnTo>
                  <a:lnTo>
                    <a:pt x="2487" y="416532"/>
                  </a:lnTo>
                  <a:lnTo>
                    <a:pt x="5777" y="433697"/>
                  </a:lnTo>
                  <a:lnTo>
                    <a:pt x="10127" y="449923"/>
                  </a:lnTo>
                  <a:lnTo>
                    <a:pt x="15280" y="464948"/>
                  </a:lnTo>
                  <a:lnTo>
                    <a:pt x="21180" y="478834"/>
                  </a:lnTo>
                  <a:lnTo>
                    <a:pt x="27964" y="491781"/>
                  </a:lnTo>
                  <a:lnTo>
                    <a:pt x="35645" y="504007"/>
                  </a:lnTo>
                  <a:lnTo>
                    <a:pt x="44430" y="515542"/>
                  </a:lnTo>
                  <a:lnTo>
                    <a:pt x="54769" y="526230"/>
                  </a:lnTo>
                  <a:lnTo>
                    <a:pt x="66767" y="536050"/>
                  </a:lnTo>
                  <a:lnTo>
                    <a:pt x="80234" y="544951"/>
                  </a:lnTo>
                  <a:lnTo>
                    <a:pt x="94868" y="552785"/>
                  </a:lnTo>
                  <a:lnTo>
                    <a:pt x="110377" y="559568"/>
                  </a:lnTo>
                  <a:lnTo>
                    <a:pt x="126520" y="565292"/>
                  </a:lnTo>
                  <a:lnTo>
                    <a:pt x="143107" y="569847"/>
                  </a:lnTo>
                  <a:lnTo>
                    <a:pt x="160008" y="573278"/>
                  </a:lnTo>
                  <a:lnTo>
                    <a:pt x="177288" y="575600"/>
                  </a:lnTo>
                  <a:lnTo>
                    <a:pt x="195189" y="576718"/>
                  </a:lnTo>
                  <a:lnTo>
                    <a:pt x="213786" y="576693"/>
                  </a:lnTo>
                  <a:lnTo>
                    <a:pt x="232853" y="575712"/>
                  </a:lnTo>
                  <a:lnTo>
                    <a:pt x="251960" y="573990"/>
                  </a:lnTo>
                  <a:lnTo>
                    <a:pt x="270845" y="571719"/>
                  </a:lnTo>
                  <a:lnTo>
                    <a:pt x="289274" y="568890"/>
                  </a:lnTo>
                  <a:lnTo>
                    <a:pt x="306955" y="565314"/>
                  </a:lnTo>
                  <a:lnTo>
                    <a:pt x="323800" y="560945"/>
                  </a:lnTo>
                  <a:lnTo>
                    <a:pt x="339570" y="555875"/>
                  </a:lnTo>
                  <a:lnTo>
                    <a:pt x="353795" y="550248"/>
                  </a:lnTo>
                  <a:lnTo>
                    <a:pt x="366376" y="544198"/>
                  </a:lnTo>
                  <a:lnTo>
                    <a:pt x="377825" y="537677"/>
                  </a:lnTo>
                  <a:lnTo>
                    <a:pt x="389057" y="530469"/>
                  </a:lnTo>
                  <a:lnTo>
                    <a:pt x="400619" y="522508"/>
                  </a:lnTo>
                  <a:lnTo>
                    <a:pt x="412523" y="513873"/>
                  </a:lnTo>
                  <a:lnTo>
                    <a:pt x="424447" y="504699"/>
                  </a:lnTo>
                  <a:lnTo>
                    <a:pt x="436172" y="495115"/>
                  </a:lnTo>
                  <a:lnTo>
                    <a:pt x="447471" y="485068"/>
                  </a:lnTo>
                  <a:lnTo>
                    <a:pt x="458050" y="474339"/>
                  </a:lnTo>
                  <a:lnTo>
                    <a:pt x="467828" y="462861"/>
                  </a:lnTo>
                  <a:lnTo>
                    <a:pt x="476883" y="450712"/>
                  </a:lnTo>
                  <a:lnTo>
                    <a:pt x="485358" y="438025"/>
                  </a:lnTo>
                  <a:lnTo>
                    <a:pt x="493397" y="424934"/>
                  </a:lnTo>
                  <a:lnTo>
                    <a:pt x="501120" y="411549"/>
                  </a:lnTo>
                  <a:lnTo>
                    <a:pt x="508621" y="397958"/>
                  </a:lnTo>
                  <a:lnTo>
                    <a:pt x="515962" y="384223"/>
                  </a:lnTo>
                  <a:lnTo>
                    <a:pt x="523028" y="370390"/>
                  </a:lnTo>
                  <a:lnTo>
                    <a:pt x="529547" y="356490"/>
                  </a:lnTo>
                  <a:lnTo>
                    <a:pt x="535414" y="342540"/>
                  </a:lnTo>
                  <a:lnTo>
                    <a:pt x="540674" y="328391"/>
                  </a:lnTo>
                  <a:lnTo>
                    <a:pt x="545441" y="313746"/>
                  </a:lnTo>
                  <a:lnTo>
                    <a:pt x="549823" y="298487"/>
                  </a:lnTo>
                  <a:lnTo>
                    <a:pt x="553599" y="282815"/>
                  </a:lnTo>
                  <a:lnTo>
                    <a:pt x="556231" y="267141"/>
                  </a:lnTo>
                  <a:lnTo>
                    <a:pt x="557518" y="251708"/>
                  </a:lnTo>
                  <a:lnTo>
                    <a:pt x="557570" y="236583"/>
                  </a:lnTo>
                  <a:lnTo>
                    <a:pt x="556615" y="221741"/>
                  </a:lnTo>
                  <a:lnTo>
                    <a:pt x="554894" y="207127"/>
                  </a:lnTo>
                  <a:lnTo>
                    <a:pt x="552453" y="192686"/>
                  </a:lnTo>
                  <a:lnTo>
                    <a:pt x="549144" y="178369"/>
                  </a:lnTo>
                  <a:lnTo>
                    <a:pt x="544959" y="164150"/>
                  </a:lnTo>
                  <a:lnTo>
                    <a:pt x="540013" y="150328"/>
                  </a:lnTo>
                  <a:lnTo>
                    <a:pt x="534469" y="137500"/>
                  </a:lnTo>
                  <a:lnTo>
                    <a:pt x="528476" y="125905"/>
                  </a:lnTo>
                  <a:lnTo>
                    <a:pt x="521994" y="115306"/>
                  </a:lnTo>
                  <a:lnTo>
                    <a:pt x="514811" y="105186"/>
                  </a:lnTo>
                  <a:lnTo>
                    <a:pt x="506866" y="95194"/>
                  </a:lnTo>
                  <a:lnTo>
                    <a:pt x="498244" y="85328"/>
                  </a:lnTo>
                  <a:lnTo>
                    <a:pt x="489078" y="75843"/>
                  </a:lnTo>
                  <a:lnTo>
                    <a:pt x="479507" y="66865"/>
                  </a:lnTo>
                  <a:lnTo>
                    <a:pt x="469809" y="58377"/>
                  </a:lnTo>
                  <a:lnTo>
                    <a:pt x="460379" y="50297"/>
                  </a:lnTo>
                  <a:lnTo>
                    <a:pt x="451395" y="42534"/>
                  </a:lnTo>
                  <a:lnTo>
                    <a:pt x="442380" y="35169"/>
                  </a:lnTo>
                  <a:lnTo>
                    <a:pt x="432342" y="28442"/>
                  </a:lnTo>
                  <a:lnTo>
                    <a:pt x="420803" y="22434"/>
                  </a:lnTo>
                  <a:lnTo>
                    <a:pt x="407779" y="17077"/>
                  </a:lnTo>
                  <a:lnTo>
                    <a:pt x="393507" y="12244"/>
                  </a:lnTo>
                  <a:lnTo>
                    <a:pt x="378267" y="7816"/>
                  </a:lnTo>
                  <a:lnTo>
                    <a:pt x="362153" y="4012"/>
                  </a:lnTo>
                  <a:lnTo>
                    <a:pt x="345059" y="1360"/>
                  </a:lnTo>
                  <a:lnTo>
                    <a:pt x="327010" y="59"/>
                  </a:lnTo>
                  <a:lnTo>
                    <a:pt x="308144" y="0"/>
                  </a:lnTo>
                  <a:lnTo>
                    <a:pt x="288642" y="948"/>
                  </a:lnTo>
                  <a:lnTo>
                    <a:pt x="268682" y="2664"/>
                  </a:lnTo>
                  <a:lnTo>
                    <a:pt x="248888" y="5104"/>
                  </a:lnTo>
                  <a:lnTo>
                    <a:pt x="230286" y="8411"/>
                  </a:lnTo>
                  <a:lnTo>
                    <a:pt x="213324" y="12600"/>
                  </a:lnTo>
                  <a:lnTo>
                    <a:pt x="197630" y="17717"/>
                  </a:lnTo>
                  <a:lnTo>
                    <a:pt x="182322" y="23908"/>
                  </a:lnTo>
                  <a:lnTo>
                    <a:pt x="166850" y="31141"/>
                  </a:lnTo>
                  <a:lnTo>
                    <a:pt x="151573" y="38991"/>
                  </a:lnTo>
                  <a:lnTo>
                    <a:pt x="135987" y="47607"/>
                  </a:lnTo>
                  <a:lnTo>
                    <a:pt x="117597" y="58861"/>
                  </a:lnTo>
                  <a:lnTo>
                    <a:pt x="91987" y="76009"/>
                  </a:lnTo>
                </a:path>
              </a:pathLst>
            </a:custGeom>
            <a:ln w="762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201285" y="1436501"/>
            <a:ext cx="1347649" cy="1142981"/>
            <a:chOff x="6201285" y="1436501"/>
            <a:chExt cx="1347649" cy="1142981"/>
          </a:xfrm>
        </p:grpSpPr>
        <p:sp>
          <p:nvSpPr>
            <p:cNvPr id="72" name="Freeform 71"/>
            <p:cNvSpPr/>
            <p:nvPr/>
          </p:nvSpPr>
          <p:spPr>
            <a:xfrm>
              <a:off x="6201285" y="1958300"/>
              <a:ext cx="505369" cy="568540"/>
            </a:xfrm>
            <a:custGeom>
              <a:avLst/>
              <a:gdLst/>
              <a:ahLst/>
              <a:cxnLst/>
              <a:rect l="0" t="0" r="0" b="0"/>
              <a:pathLst>
                <a:path w="505369" h="568540">
                  <a:moveTo>
                    <a:pt x="505368" y="0"/>
                  </a:moveTo>
                  <a:lnTo>
                    <a:pt x="496566" y="5868"/>
                  </a:lnTo>
                  <a:lnTo>
                    <a:pt x="488220" y="11432"/>
                  </a:lnTo>
                  <a:lnTo>
                    <a:pt x="479521" y="17241"/>
                  </a:lnTo>
                  <a:lnTo>
                    <a:pt x="470400" y="23667"/>
                  </a:lnTo>
                  <a:lnTo>
                    <a:pt x="460905" y="31293"/>
                  </a:lnTo>
                  <a:lnTo>
                    <a:pt x="451108" y="40328"/>
                  </a:lnTo>
                  <a:lnTo>
                    <a:pt x="440921" y="50655"/>
                  </a:lnTo>
                  <a:lnTo>
                    <a:pt x="430099" y="62030"/>
                  </a:lnTo>
                  <a:lnTo>
                    <a:pt x="418569" y="74191"/>
                  </a:lnTo>
                  <a:lnTo>
                    <a:pt x="406724" y="86591"/>
                  </a:lnTo>
                  <a:lnTo>
                    <a:pt x="395307" y="98449"/>
                  </a:lnTo>
                  <a:lnTo>
                    <a:pt x="384704" y="109384"/>
                  </a:lnTo>
                  <a:lnTo>
                    <a:pt x="374957" y="119538"/>
                  </a:lnTo>
                  <a:lnTo>
                    <a:pt x="365951" y="129358"/>
                  </a:lnTo>
                  <a:lnTo>
                    <a:pt x="357519" y="139154"/>
                  </a:lnTo>
                  <a:lnTo>
                    <a:pt x="349346" y="149058"/>
                  </a:lnTo>
                  <a:lnTo>
                    <a:pt x="341004" y="159101"/>
                  </a:lnTo>
                  <a:lnTo>
                    <a:pt x="332277" y="169272"/>
                  </a:lnTo>
                  <a:lnTo>
                    <a:pt x="323294" y="179545"/>
                  </a:lnTo>
                  <a:lnTo>
                    <a:pt x="314417" y="189895"/>
                  </a:lnTo>
                  <a:lnTo>
                    <a:pt x="305849" y="200300"/>
                  </a:lnTo>
                  <a:lnTo>
                    <a:pt x="297470" y="210744"/>
                  </a:lnTo>
                  <a:lnTo>
                    <a:pt x="288931" y="221215"/>
                  </a:lnTo>
                  <a:lnTo>
                    <a:pt x="280043" y="231706"/>
                  </a:lnTo>
                  <a:lnTo>
                    <a:pt x="270937" y="242208"/>
                  </a:lnTo>
                  <a:lnTo>
                    <a:pt x="261971" y="252719"/>
                  </a:lnTo>
                  <a:lnTo>
                    <a:pt x="253341" y="263236"/>
                  </a:lnTo>
                  <a:lnTo>
                    <a:pt x="244918" y="273757"/>
                  </a:lnTo>
                  <a:lnTo>
                    <a:pt x="236350" y="284280"/>
                  </a:lnTo>
                  <a:lnTo>
                    <a:pt x="227441" y="294805"/>
                  </a:lnTo>
                  <a:lnTo>
                    <a:pt x="218323" y="305331"/>
                  </a:lnTo>
                  <a:lnTo>
                    <a:pt x="209348" y="315858"/>
                  </a:lnTo>
                  <a:lnTo>
                    <a:pt x="200716" y="326385"/>
                  </a:lnTo>
                  <a:lnTo>
                    <a:pt x="192461" y="336913"/>
                  </a:lnTo>
                  <a:lnTo>
                    <a:pt x="184539" y="347442"/>
                  </a:lnTo>
                  <a:lnTo>
                    <a:pt x="176872" y="357970"/>
                  </a:lnTo>
                  <a:lnTo>
                    <a:pt x="169232" y="368498"/>
                  </a:lnTo>
                  <a:lnTo>
                    <a:pt x="161256" y="379026"/>
                  </a:lnTo>
                  <a:lnTo>
                    <a:pt x="152778" y="389555"/>
                  </a:lnTo>
                  <a:lnTo>
                    <a:pt x="143963" y="400083"/>
                  </a:lnTo>
                  <a:lnTo>
                    <a:pt x="135200" y="410611"/>
                  </a:lnTo>
                  <a:lnTo>
                    <a:pt x="126709" y="421136"/>
                  </a:lnTo>
                  <a:lnTo>
                    <a:pt x="118381" y="431491"/>
                  </a:lnTo>
                  <a:lnTo>
                    <a:pt x="109877" y="441371"/>
                  </a:lnTo>
                  <a:lnTo>
                    <a:pt x="101012" y="450646"/>
                  </a:lnTo>
                  <a:lnTo>
                    <a:pt x="91922" y="459349"/>
                  </a:lnTo>
                  <a:lnTo>
                    <a:pt x="82966" y="467581"/>
                  </a:lnTo>
                  <a:lnTo>
                    <a:pt x="74352" y="475458"/>
                  </a:lnTo>
                  <a:lnTo>
                    <a:pt x="66280" y="483241"/>
                  </a:lnTo>
                  <a:lnTo>
                    <a:pt x="59011" y="491314"/>
                  </a:lnTo>
                  <a:lnTo>
                    <a:pt x="52601" y="499857"/>
                  </a:lnTo>
                  <a:lnTo>
                    <a:pt x="46790" y="508715"/>
                  </a:lnTo>
                  <a:lnTo>
                    <a:pt x="41112" y="517507"/>
                  </a:lnTo>
                  <a:lnTo>
                    <a:pt x="35291" y="526009"/>
                  </a:lnTo>
                  <a:lnTo>
                    <a:pt x="29345" y="534060"/>
                  </a:lnTo>
                  <a:lnTo>
                    <a:pt x="22810" y="542384"/>
                  </a:lnTo>
                  <a:lnTo>
                    <a:pt x="13990" y="552825"/>
                  </a:lnTo>
                  <a:lnTo>
                    <a:pt x="0" y="56853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11855" y="1505575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0" y="81582"/>
                  </a:lnTo>
                  <a:lnTo>
                    <a:pt x="0" y="95521"/>
                  </a:lnTo>
                  <a:lnTo>
                    <a:pt x="0" y="110019"/>
                  </a:lnTo>
                  <a:lnTo>
                    <a:pt x="4" y="125181"/>
                  </a:lnTo>
                  <a:lnTo>
                    <a:pt x="177" y="140956"/>
                  </a:lnTo>
                  <a:lnTo>
                    <a:pt x="826" y="157231"/>
                  </a:lnTo>
                  <a:lnTo>
                    <a:pt x="2074" y="173880"/>
                  </a:lnTo>
                  <a:lnTo>
                    <a:pt x="3727" y="190637"/>
                  </a:lnTo>
                  <a:lnTo>
                    <a:pt x="5375" y="207113"/>
                  </a:lnTo>
                  <a:lnTo>
                    <a:pt x="6778" y="223120"/>
                  </a:lnTo>
                  <a:lnTo>
                    <a:pt x="7870" y="238647"/>
                  </a:lnTo>
                  <a:lnTo>
                    <a:pt x="8679" y="253767"/>
                  </a:lnTo>
                  <a:lnTo>
                    <a:pt x="9256" y="268566"/>
                  </a:lnTo>
                  <a:lnTo>
                    <a:pt x="9662" y="283100"/>
                  </a:lnTo>
                  <a:lnTo>
                    <a:pt x="9987" y="299128"/>
                  </a:lnTo>
                  <a:lnTo>
                    <a:pt x="10258" y="321415"/>
                  </a:lnTo>
                  <a:lnTo>
                    <a:pt x="10528" y="35796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15710" y="1526632"/>
              <a:ext cx="206674" cy="278094"/>
            </a:xfrm>
            <a:custGeom>
              <a:avLst/>
              <a:gdLst/>
              <a:ahLst/>
              <a:cxnLst/>
              <a:rect l="0" t="0" r="0" b="0"/>
              <a:pathLst>
                <a:path w="206674" h="278094">
                  <a:moveTo>
                    <a:pt x="206673" y="147399"/>
                  </a:moveTo>
                  <a:lnTo>
                    <a:pt x="197805" y="153266"/>
                  </a:lnTo>
                  <a:lnTo>
                    <a:pt x="188818" y="158831"/>
                  </a:lnTo>
                  <a:lnTo>
                    <a:pt x="178823" y="164634"/>
                  </a:lnTo>
                  <a:lnTo>
                    <a:pt x="167842" y="170888"/>
                  </a:lnTo>
                  <a:lnTo>
                    <a:pt x="156031" y="177866"/>
                  </a:lnTo>
                  <a:lnTo>
                    <a:pt x="143577" y="185643"/>
                  </a:lnTo>
                  <a:lnTo>
                    <a:pt x="130812" y="193971"/>
                  </a:lnTo>
                  <a:lnTo>
                    <a:pt x="118179" y="202402"/>
                  </a:lnTo>
                  <a:lnTo>
                    <a:pt x="105915" y="210663"/>
                  </a:lnTo>
                  <a:lnTo>
                    <a:pt x="94225" y="218665"/>
                  </a:lnTo>
                  <a:lnTo>
                    <a:pt x="83368" y="226418"/>
                  </a:lnTo>
                  <a:lnTo>
                    <a:pt x="73398" y="233965"/>
                  </a:lnTo>
                  <a:lnTo>
                    <a:pt x="64211" y="241356"/>
                  </a:lnTo>
                  <a:lnTo>
                    <a:pt x="55645" y="248632"/>
                  </a:lnTo>
                  <a:lnTo>
                    <a:pt x="47541" y="255823"/>
                  </a:lnTo>
                  <a:lnTo>
                    <a:pt x="39603" y="262789"/>
                  </a:lnTo>
                  <a:lnTo>
                    <a:pt x="31426" y="269240"/>
                  </a:lnTo>
                  <a:lnTo>
                    <a:pt x="22818" y="275003"/>
                  </a:lnTo>
                  <a:lnTo>
                    <a:pt x="14112" y="278093"/>
                  </a:lnTo>
                  <a:lnTo>
                    <a:pt x="6792" y="276091"/>
                  </a:lnTo>
                  <a:lnTo>
                    <a:pt x="2243" y="270065"/>
                  </a:lnTo>
                  <a:lnTo>
                    <a:pt x="208" y="261711"/>
                  </a:lnTo>
                  <a:lnTo>
                    <a:pt x="0" y="252167"/>
                  </a:lnTo>
                  <a:lnTo>
                    <a:pt x="1204" y="242053"/>
                  </a:lnTo>
                  <a:lnTo>
                    <a:pt x="3715" y="231678"/>
                  </a:lnTo>
                  <a:lnTo>
                    <a:pt x="7377" y="221187"/>
                  </a:lnTo>
                  <a:lnTo>
                    <a:pt x="11811" y="210484"/>
                  </a:lnTo>
                  <a:lnTo>
                    <a:pt x="16484" y="199291"/>
                  </a:lnTo>
                  <a:lnTo>
                    <a:pt x="21078" y="187491"/>
                  </a:lnTo>
                  <a:lnTo>
                    <a:pt x="25638" y="175121"/>
                  </a:lnTo>
                  <a:lnTo>
                    <a:pt x="30461" y="162284"/>
                  </a:lnTo>
                  <a:lnTo>
                    <a:pt x="35697" y="149091"/>
                  </a:lnTo>
                  <a:lnTo>
                    <a:pt x="41028" y="135638"/>
                  </a:lnTo>
                  <a:lnTo>
                    <a:pt x="45774" y="122000"/>
                  </a:lnTo>
                  <a:lnTo>
                    <a:pt x="49600" y="108239"/>
                  </a:lnTo>
                  <a:lnTo>
                    <a:pt x="52661" y="94558"/>
                  </a:lnTo>
                  <a:lnTo>
                    <a:pt x="55405" y="81292"/>
                  </a:lnTo>
                  <a:lnTo>
                    <a:pt x="58136" y="68595"/>
                  </a:lnTo>
                  <a:lnTo>
                    <a:pt x="60829" y="56513"/>
                  </a:lnTo>
                  <a:lnTo>
                    <a:pt x="63477" y="43681"/>
                  </a:lnTo>
                  <a:lnTo>
                    <a:pt x="66317" y="26737"/>
                  </a:lnTo>
                  <a:lnTo>
                    <a:pt x="69803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48767" y="1958300"/>
              <a:ext cx="21057" cy="200043"/>
            </a:xfrm>
            <a:custGeom>
              <a:avLst/>
              <a:gdLst/>
              <a:ahLst/>
              <a:cxnLst/>
              <a:rect l="0" t="0" r="0" b="0"/>
              <a:pathLst>
                <a:path w="21057" h="200043">
                  <a:moveTo>
                    <a:pt x="21056" y="0"/>
                  </a:moveTo>
                  <a:lnTo>
                    <a:pt x="21056" y="14602"/>
                  </a:lnTo>
                  <a:lnTo>
                    <a:pt x="21056" y="27873"/>
                  </a:lnTo>
                  <a:lnTo>
                    <a:pt x="21052" y="41074"/>
                  </a:lnTo>
                  <a:lnTo>
                    <a:pt x="20880" y="54416"/>
                  </a:lnTo>
                  <a:lnTo>
                    <a:pt x="20231" y="67924"/>
                  </a:lnTo>
                  <a:lnTo>
                    <a:pt x="18978" y="81588"/>
                  </a:lnTo>
                  <a:lnTo>
                    <a:pt x="17153" y="95700"/>
                  </a:lnTo>
                  <a:lnTo>
                    <a:pt x="14856" y="110845"/>
                  </a:lnTo>
                  <a:lnTo>
                    <a:pt x="12204" y="127233"/>
                  </a:lnTo>
                  <a:lnTo>
                    <a:pt x="9448" y="143863"/>
                  </a:lnTo>
                  <a:lnTo>
                    <a:pt x="6693" y="160346"/>
                  </a:lnTo>
                  <a:lnTo>
                    <a:pt x="3700" y="178135"/>
                  </a:lnTo>
                  <a:lnTo>
                    <a:pt x="0" y="2000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27710" y="2010943"/>
              <a:ext cx="663296" cy="568539"/>
            </a:xfrm>
            <a:custGeom>
              <a:avLst/>
              <a:gdLst/>
              <a:ahLst/>
              <a:cxnLst/>
              <a:rect l="0" t="0" r="0" b="0"/>
              <a:pathLst>
                <a:path w="663296" h="568539">
                  <a:moveTo>
                    <a:pt x="663295" y="0"/>
                  </a:moveTo>
                  <a:lnTo>
                    <a:pt x="657360" y="6001"/>
                  </a:lnTo>
                  <a:lnTo>
                    <a:pt x="651155" y="12846"/>
                  </a:lnTo>
                  <a:lnTo>
                    <a:pt x="644065" y="21229"/>
                  </a:lnTo>
                  <a:lnTo>
                    <a:pt x="636298" y="30684"/>
                  </a:lnTo>
                  <a:lnTo>
                    <a:pt x="628299" y="40350"/>
                  </a:lnTo>
                  <a:lnTo>
                    <a:pt x="620358" y="49704"/>
                  </a:lnTo>
                  <a:lnTo>
                    <a:pt x="612583" y="58576"/>
                  </a:lnTo>
                  <a:lnTo>
                    <a:pt x="604991" y="66980"/>
                  </a:lnTo>
                  <a:lnTo>
                    <a:pt x="597549" y="75001"/>
                  </a:lnTo>
                  <a:lnTo>
                    <a:pt x="590061" y="82895"/>
                  </a:lnTo>
                  <a:lnTo>
                    <a:pt x="582187" y="91048"/>
                  </a:lnTo>
                  <a:lnTo>
                    <a:pt x="573774" y="99648"/>
                  </a:lnTo>
                  <a:lnTo>
                    <a:pt x="564834" y="108546"/>
                  </a:lnTo>
                  <a:lnTo>
                    <a:pt x="555453" y="117367"/>
                  </a:lnTo>
                  <a:lnTo>
                    <a:pt x="545733" y="125896"/>
                  </a:lnTo>
                  <a:lnTo>
                    <a:pt x="535767" y="134250"/>
                  </a:lnTo>
                  <a:lnTo>
                    <a:pt x="525623" y="142772"/>
                  </a:lnTo>
                  <a:lnTo>
                    <a:pt x="515357" y="151653"/>
                  </a:lnTo>
                  <a:lnTo>
                    <a:pt x="505005" y="160923"/>
                  </a:lnTo>
                  <a:lnTo>
                    <a:pt x="494597" y="170532"/>
                  </a:lnTo>
                  <a:lnTo>
                    <a:pt x="484144" y="180408"/>
                  </a:lnTo>
                  <a:lnTo>
                    <a:pt x="473496" y="190481"/>
                  </a:lnTo>
                  <a:lnTo>
                    <a:pt x="462356" y="200696"/>
                  </a:lnTo>
                  <a:lnTo>
                    <a:pt x="450603" y="211011"/>
                  </a:lnTo>
                  <a:lnTo>
                    <a:pt x="438437" y="221394"/>
                  </a:lnTo>
                  <a:lnTo>
                    <a:pt x="426271" y="231825"/>
                  </a:lnTo>
                  <a:lnTo>
                    <a:pt x="414342" y="242288"/>
                  </a:lnTo>
                  <a:lnTo>
                    <a:pt x="402553" y="252773"/>
                  </a:lnTo>
                  <a:lnTo>
                    <a:pt x="390571" y="263271"/>
                  </a:lnTo>
                  <a:lnTo>
                    <a:pt x="378212" y="273780"/>
                  </a:lnTo>
                  <a:lnTo>
                    <a:pt x="365455" y="284295"/>
                  </a:lnTo>
                  <a:lnTo>
                    <a:pt x="352352" y="294815"/>
                  </a:lnTo>
                  <a:lnTo>
                    <a:pt x="338982" y="305338"/>
                  </a:lnTo>
                  <a:lnTo>
                    <a:pt x="325578" y="315862"/>
                  </a:lnTo>
                  <a:lnTo>
                    <a:pt x="312507" y="326388"/>
                  </a:lnTo>
                  <a:lnTo>
                    <a:pt x="299933" y="336915"/>
                  </a:lnTo>
                  <a:lnTo>
                    <a:pt x="287695" y="347442"/>
                  </a:lnTo>
                  <a:lnTo>
                    <a:pt x="275404" y="357970"/>
                  </a:lnTo>
                  <a:lnTo>
                    <a:pt x="262840" y="368494"/>
                  </a:lnTo>
                  <a:lnTo>
                    <a:pt x="250113" y="378849"/>
                  </a:lnTo>
                  <a:lnTo>
                    <a:pt x="237562" y="388729"/>
                  </a:lnTo>
                  <a:lnTo>
                    <a:pt x="225371" y="398008"/>
                  </a:lnTo>
                  <a:lnTo>
                    <a:pt x="213403" y="406884"/>
                  </a:lnTo>
                  <a:lnTo>
                    <a:pt x="201303" y="415765"/>
                  </a:lnTo>
                  <a:lnTo>
                    <a:pt x="188868" y="424885"/>
                  </a:lnTo>
                  <a:lnTo>
                    <a:pt x="176229" y="434148"/>
                  </a:lnTo>
                  <a:lnTo>
                    <a:pt x="163739" y="443221"/>
                  </a:lnTo>
                  <a:lnTo>
                    <a:pt x="151596" y="451918"/>
                  </a:lnTo>
                  <a:lnTo>
                    <a:pt x="140002" y="460216"/>
                  </a:lnTo>
                  <a:lnTo>
                    <a:pt x="129217" y="468168"/>
                  </a:lnTo>
                  <a:lnTo>
                    <a:pt x="119293" y="475849"/>
                  </a:lnTo>
                  <a:lnTo>
                    <a:pt x="109968" y="483330"/>
                  </a:lnTo>
                  <a:lnTo>
                    <a:pt x="100779" y="490666"/>
                  </a:lnTo>
                  <a:lnTo>
                    <a:pt x="91433" y="497911"/>
                  </a:lnTo>
                  <a:lnTo>
                    <a:pt x="81509" y="505422"/>
                  </a:lnTo>
                  <a:lnTo>
                    <a:pt x="70395" y="513837"/>
                  </a:lnTo>
                  <a:lnTo>
                    <a:pt x="57895" y="523411"/>
                  </a:lnTo>
                  <a:lnTo>
                    <a:pt x="44889" y="533475"/>
                  </a:lnTo>
                  <a:lnTo>
                    <a:pt x="31851" y="543613"/>
                  </a:lnTo>
                  <a:lnTo>
                    <a:pt x="17634" y="554718"/>
                  </a:lnTo>
                  <a:lnTo>
                    <a:pt x="0" y="56853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41405" y="1436501"/>
              <a:ext cx="236181" cy="500743"/>
            </a:xfrm>
            <a:custGeom>
              <a:avLst/>
              <a:gdLst/>
              <a:ahLst/>
              <a:cxnLst/>
              <a:rect l="0" t="0" r="0" b="0"/>
              <a:pathLst>
                <a:path w="236181" h="500743">
                  <a:moveTo>
                    <a:pt x="217973" y="48017"/>
                  </a:moveTo>
                  <a:lnTo>
                    <a:pt x="214905" y="39350"/>
                  </a:lnTo>
                  <a:lnTo>
                    <a:pt x="210842" y="32283"/>
                  </a:lnTo>
                  <a:lnTo>
                    <a:pt x="205346" y="26178"/>
                  </a:lnTo>
                  <a:lnTo>
                    <a:pt x="198413" y="20776"/>
                  </a:lnTo>
                  <a:lnTo>
                    <a:pt x="189966" y="15914"/>
                  </a:lnTo>
                  <a:lnTo>
                    <a:pt x="180116" y="11459"/>
                  </a:lnTo>
                  <a:lnTo>
                    <a:pt x="169105" y="7466"/>
                  </a:lnTo>
                  <a:lnTo>
                    <a:pt x="157204" y="4154"/>
                  </a:lnTo>
                  <a:lnTo>
                    <a:pt x="144657" y="1601"/>
                  </a:lnTo>
                  <a:lnTo>
                    <a:pt x="131981" y="56"/>
                  </a:lnTo>
                  <a:lnTo>
                    <a:pt x="119932" y="0"/>
                  </a:lnTo>
                  <a:lnTo>
                    <a:pt x="108864" y="1559"/>
                  </a:lnTo>
                  <a:lnTo>
                    <a:pt x="98621" y="4557"/>
                  </a:lnTo>
                  <a:lnTo>
                    <a:pt x="88740" y="8703"/>
                  </a:lnTo>
                  <a:lnTo>
                    <a:pt x="78908" y="13716"/>
                  </a:lnTo>
                  <a:lnTo>
                    <a:pt x="69148" y="19520"/>
                  </a:lnTo>
                  <a:lnTo>
                    <a:pt x="59736" y="26239"/>
                  </a:lnTo>
                  <a:lnTo>
                    <a:pt x="50806" y="33873"/>
                  </a:lnTo>
                  <a:lnTo>
                    <a:pt x="42350" y="42455"/>
                  </a:lnTo>
                  <a:lnTo>
                    <a:pt x="34292" y="52127"/>
                  </a:lnTo>
                  <a:lnTo>
                    <a:pt x="26547" y="62859"/>
                  </a:lnTo>
                  <a:lnTo>
                    <a:pt x="19364" y="74490"/>
                  </a:lnTo>
                  <a:lnTo>
                    <a:pt x="13292" y="86822"/>
                  </a:lnTo>
                  <a:lnTo>
                    <a:pt x="8542" y="99672"/>
                  </a:lnTo>
                  <a:lnTo>
                    <a:pt x="5012" y="112894"/>
                  </a:lnTo>
                  <a:lnTo>
                    <a:pt x="2478" y="126375"/>
                  </a:lnTo>
                  <a:lnTo>
                    <a:pt x="713" y="140022"/>
                  </a:lnTo>
                  <a:lnTo>
                    <a:pt x="0" y="153287"/>
                  </a:lnTo>
                  <a:lnTo>
                    <a:pt x="1102" y="165209"/>
                  </a:lnTo>
                  <a:lnTo>
                    <a:pt x="4289" y="175372"/>
                  </a:lnTo>
                  <a:lnTo>
                    <a:pt x="9378" y="183857"/>
                  </a:lnTo>
                  <a:lnTo>
                    <a:pt x="16007" y="190954"/>
                  </a:lnTo>
                  <a:lnTo>
                    <a:pt x="23803" y="196985"/>
                  </a:lnTo>
                  <a:lnTo>
                    <a:pt x="32614" y="202072"/>
                  </a:lnTo>
                  <a:lnTo>
                    <a:pt x="42497" y="206133"/>
                  </a:lnTo>
                  <a:lnTo>
                    <a:pt x="53400" y="209201"/>
                  </a:lnTo>
                  <a:lnTo>
                    <a:pt x="65161" y="211264"/>
                  </a:lnTo>
                  <a:lnTo>
                    <a:pt x="77586" y="212200"/>
                  </a:lnTo>
                  <a:lnTo>
                    <a:pt x="90492" y="212046"/>
                  </a:lnTo>
                  <a:lnTo>
                    <a:pt x="103415" y="210806"/>
                  </a:lnTo>
                  <a:lnTo>
                    <a:pt x="115630" y="208379"/>
                  </a:lnTo>
                  <a:lnTo>
                    <a:pt x="126810" y="204820"/>
                  </a:lnTo>
                  <a:lnTo>
                    <a:pt x="137130" y="200312"/>
                  </a:lnTo>
                  <a:lnTo>
                    <a:pt x="147062" y="195070"/>
                  </a:lnTo>
                  <a:lnTo>
                    <a:pt x="156924" y="189282"/>
                  </a:lnTo>
                  <a:lnTo>
                    <a:pt x="166532" y="182939"/>
                  </a:lnTo>
                  <a:lnTo>
                    <a:pt x="175313" y="175850"/>
                  </a:lnTo>
                  <a:lnTo>
                    <a:pt x="183005" y="167969"/>
                  </a:lnTo>
                  <a:lnTo>
                    <a:pt x="189815" y="159389"/>
                  </a:lnTo>
                  <a:lnTo>
                    <a:pt x="196230" y="150251"/>
                  </a:lnTo>
                  <a:lnTo>
                    <a:pt x="202570" y="140695"/>
                  </a:lnTo>
                  <a:lnTo>
                    <a:pt x="208489" y="130837"/>
                  </a:lnTo>
                  <a:lnTo>
                    <a:pt x="213106" y="120767"/>
                  </a:lnTo>
                  <a:lnTo>
                    <a:pt x="216028" y="110621"/>
                  </a:lnTo>
                  <a:lnTo>
                    <a:pt x="217450" y="102946"/>
                  </a:lnTo>
                  <a:lnTo>
                    <a:pt x="218126" y="101230"/>
                  </a:lnTo>
                  <a:lnTo>
                    <a:pt x="218918" y="105123"/>
                  </a:lnTo>
                  <a:lnTo>
                    <a:pt x="220188" y="113247"/>
                  </a:lnTo>
                  <a:lnTo>
                    <a:pt x="221820" y="124206"/>
                  </a:lnTo>
                  <a:lnTo>
                    <a:pt x="223442" y="136765"/>
                  </a:lnTo>
                  <a:lnTo>
                    <a:pt x="224825" y="150131"/>
                  </a:lnTo>
                  <a:lnTo>
                    <a:pt x="226070" y="163717"/>
                  </a:lnTo>
                  <a:lnTo>
                    <a:pt x="227512" y="177004"/>
                  </a:lnTo>
                  <a:lnTo>
                    <a:pt x="229328" y="189770"/>
                  </a:lnTo>
                  <a:lnTo>
                    <a:pt x="231378" y="202331"/>
                  </a:lnTo>
                  <a:lnTo>
                    <a:pt x="233301" y="215380"/>
                  </a:lnTo>
                  <a:lnTo>
                    <a:pt x="234887" y="229277"/>
                  </a:lnTo>
                  <a:lnTo>
                    <a:pt x="235935" y="243885"/>
                  </a:lnTo>
                  <a:lnTo>
                    <a:pt x="236180" y="258772"/>
                  </a:lnTo>
                  <a:lnTo>
                    <a:pt x="235567" y="273645"/>
                  </a:lnTo>
                  <a:lnTo>
                    <a:pt x="234358" y="288549"/>
                  </a:lnTo>
                  <a:lnTo>
                    <a:pt x="233015" y="303767"/>
                  </a:lnTo>
                  <a:lnTo>
                    <a:pt x="231821" y="319447"/>
                  </a:lnTo>
                  <a:lnTo>
                    <a:pt x="230870" y="335587"/>
                  </a:lnTo>
                  <a:lnTo>
                    <a:pt x="230157" y="352115"/>
                  </a:lnTo>
                  <a:lnTo>
                    <a:pt x="229644" y="368937"/>
                  </a:lnTo>
                  <a:lnTo>
                    <a:pt x="229282" y="385811"/>
                  </a:lnTo>
                  <a:lnTo>
                    <a:pt x="229030" y="402366"/>
                  </a:lnTo>
                  <a:lnTo>
                    <a:pt x="228859" y="418418"/>
                  </a:lnTo>
                  <a:lnTo>
                    <a:pt x="228741" y="433746"/>
                  </a:lnTo>
                  <a:lnTo>
                    <a:pt x="228650" y="449722"/>
                  </a:lnTo>
                  <a:lnTo>
                    <a:pt x="228575" y="469984"/>
                  </a:lnTo>
                  <a:lnTo>
                    <a:pt x="228502" y="50074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17347" y="1863544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31586" y="0"/>
                  </a:moveTo>
                  <a:lnTo>
                    <a:pt x="25852" y="6068"/>
                  </a:lnTo>
                  <a:lnTo>
                    <a:pt x="21568" y="13553"/>
                  </a:lnTo>
                  <a:lnTo>
                    <a:pt x="18362" y="23242"/>
                  </a:lnTo>
                  <a:lnTo>
                    <a:pt x="16000" y="34902"/>
                  </a:lnTo>
                  <a:lnTo>
                    <a:pt x="14304" y="48181"/>
                  </a:lnTo>
                  <a:lnTo>
                    <a:pt x="13108" y="62704"/>
                  </a:lnTo>
                  <a:lnTo>
                    <a:pt x="12280" y="77978"/>
                  </a:lnTo>
                  <a:lnTo>
                    <a:pt x="11712" y="93434"/>
                  </a:lnTo>
                  <a:lnTo>
                    <a:pt x="11321" y="108740"/>
                  </a:lnTo>
                  <a:lnTo>
                    <a:pt x="10886" y="123623"/>
                  </a:lnTo>
                  <a:lnTo>
                    <a:pt x="10061" y="137776"/>
                  </a:lnTo>
                  <a:lnTo>
                    <a:pt x="8695" y="151098"/>
                  </a:lnTo>
                  <a:lnTo>
                    <a:pt x="6954" y="163222"/>
                  </a:lnTo>
                  <a:lnTo>
                    <a:pt x="5064" y="174607"/>
                  </a:lnTo>
                  <a:lnTo>
                    <a:pt x="2859" y="186253"/>
                  </a:lnTo>
                  <a:lnTo>
                    <a:pt x="0" y="2000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851778" y="3784117"/>
            <a:ext cx="812135" cy="753666"/>
            <a:chOff x="6851778" y="3784117"/>
            <a:chExt cx="812135" cy="753666"/>
          </a:xfrm>
        </p:grpSpPr>
        <p:sp>
          <p:nvSpPr>
            <p:cNvPr id="80" name="Freeform 79"/>
            <p:cNvSpPr/>
            <p:nvPr/>
          </p:nvSpPr>
          <p:spPr>
            <a:xfrm>
              <a:off x="7426388" y="3784117"/>
              <a:ext cx="237525" cy="753666"/>
            </a:xfrm>
            <a:custGeom>
              <a:avLst/>
              <a:gdLst/>
              <a:ahLst/>
              <a:cxnLst/>
              <a:rect l="0" t="0" r="0" b="0"/>
              <a:pathLst>
                <a:path w="237525" h="753666">
                  <a:moveTo>
                    <a:pt x="227830" y="58784"/>
                  </a:moveTo>
                  <a:lnTo>
                    <a:pt x="230495" y="50050"/>
                  </a:lnTo>
                  <a:lnTo>
                    <a:pt x="230717" y="42343"/>
                  </a:lnTo>
                  <a:lnTo>
                    <a:pt x="228430" y="34946"/>
                  </a:lnTo>
                  <a:lnTo>
                    <a:pt x="224031" y="27858"/>
                  </a:lnTo>
                  <a:lnTo>
                    <a:pt x="217930" y="21327"/>
                  </a:lnTo>
                  <a:lnTo>
                    <a:pt x="210519" y="15460"/>
                  </a:lnTo>
                  <a:lnTo>
                    <a:pt x="201818" y="10368"/>
                  </a:lnTo>
                  <a:lnTo>
                    <a:pt x="191484" y="6246"/>
                  </a:lnTo>
                  <a:lnTo>
                    <a:pt x="179473" y="3108"/>
                  </a:lnTo>
                  <a:lnTo>
                    <a:pt x="166326" y="985"/>
                  </a:lnTo>
                  <a:lnTo>
                    <a:pt x="152966" y="0"/>
                  </a:lnTo>
                  <a:lnTo>
                    <a:pt x="139943" y="120"/>
                  </a:lnTo>
                  <a:lnTo>
                    <a:pt x="127439" y="1334"/>
                  </a:lnTo>
                  <a:lnTo>
                    <a:pt x="115435" y="3745"/>
                  </a:lnTo>
                  <a:lnTo>
                    <a:pt x="103847" y="7296"/>
                  </a:lnTo>
                  <a:lnTo>
                    <a:pt x="92744" y="11968"/>
                  </a:lnTo>
                  <a:lnTo>
                    <a:pt x="82347" y="17853"/>
                  </a:lnTo>
                  <a:lnTo>
                    <a:pt x="72717" y="24886"/>
                  </a:lnTo>
                  <a:lnTo>
                    <a:pt x="63774" y="32879"/>
                  </a:lnTo>
                  <a:lnTo>
                    <a:pt x="55379" y="41615"/>
                  </a:lnTo>
                  <a:lnTo>
                    <a:pt x="47402" y="50897"/>
                  </a:lnTo>
                  <a:lnTo>
                    <a:pt x="39891" y="60569"/>
                  </a:lnTo>
                  <a:lnTo>
                    <a:pt x="33065" y="70515"/>
                  </a:lnTo>
                  <a:lnTo>
                    <a:pt x="26991" y="80653"/>
                  </a:lnTo>
                  <a:lnTo>
                    <a:pt x="21589" y="91088"/>
                  </a:lnTo>
                  <a:lnTo>
                    <a:pt x="16725" y="102086"/>
                  </a:lnTo>
                  <a:lnTo>
                    <a:pt x="12273" y="113752"/>
                  </a:lnTo>
                  <a:lnTo>
                    <a:pt x="8282" y="126199"/>
                  </a:lnTo>
                  <a:lnTo>
                    <a:pt x="4974" y="139619"/>
                  </a:lnTo>
                  <a:lnTo>
                    <a:pt x="2419" y="154016"/>
                  </a:lnTo>
                  <a:lnTo>
                    <a:pt x="703" y="169091"/>
                  </a:lnTo>
                  <a:lnTo>
                    <a:pt x="0" y="184357"/>
                  </a:lnTo>
                  <a:lnTo>
                    <a:pt x="307" y="199511"/>
                  </a:lnTo>
                  <a:lnTo>
                    <a:pt x="1479" y="214449"/>
                  </a:lnTo>
                  <a:lnTo>
                    <a:pt x="3329" y="229164"/>
                  </a:lnTo>
                  <a:lnTo>
                    <a:pt x="5686" y="243684"/>
                  </a:lnTo>
                  <a:lnTo>
                    <a:pt x="8573" y="257723"/>
                  </a:lnTo>
                  <a:lnTo>
                    <a:pt x="12188" y="270704"/>
                  </a:lnTo>
                  <a:lnTo>
                    <a:pt x="16587" y="282396"/>
                  </a:lnTo>
                  <a:lnTo>
                    <a:pt x="21847" y="292722"/>
                  </a:lnTo>
                  <a:lnTo>
                    <a:pt x="28133" y="301595"/>
                  </a:lnTo>
                  <a:lnTo>
                    <a:pt x="35445" y="309114"/>
                  </a:lnTo>
                  <a:lnTo>
                    <a:pt x="43796" y="315351"/>
                  </a:lnTo>
                  <a:lnTo>
                    <a:pt x="53305" y="320259"/>
                  </a:lnTo>
                  <a:lnTo>
                    <a:pt x="63915" y="323925"/>
                  </a:lnTo>
                  <a:lnTo>
                    <a:pt x="75123" y="326237"/>
                  </a:lnTo>
                  <a:lnTo>
                    <a:pt x="86106" y="326817"/>
                  </a:lnTo>
                  <a:lnTo>
                    <a:pt x="96415" y="325608"/>
                  </a:lnTo>
                  <a:lnTo>
                    <a:pt x="105962" y="322678"/>
                  </a:lnTo>
                  <a:lnTo>
                    <a:pt x="114833" y="318044"/>
                  </a:lnTo>
                  <a:lnTo>
                    <a:pt x="123171" y="311891"/>
                  </a:lnTo>
                  <a:lnTo>
                    <a:pt x="131111" y="304506"/>
                  </a:lnTo>
                  <a:lnTo>
                    <a:pt x="138765" y="296187"/>
                  </a:lnTo>
                  <a:lnTo>
                    <a:pt x="146216" y="287188"/>
                  </a:lnTo>
                  <a:lnTo>
                    <a:pt x="153529" y="277707"/>
                  </a:lnTo>
                  <a:lnTo>
                    <a:pt x="160746" y="267890"/>
                  </a:lnTo>
                  <a:lnTo>
                    <a:pt x="167894" y="257843"/>
                  </a:lnTo>
                  <a:lnTo>
                    <a:pt x="174829" y="247639"/>
                  </a:lnTo>
                  <a:lnTo>
                    <a:pt x="181260" y="237328"/>
                  </a:lnTo>
                  <a:lnTo>
                    <a:pt x="187069" y="226950"/>
                  </a:lnTo>
                  <a:lnTo>
                    <a:pt x="192463" y="216692"/>
                  </a:lnTo>
                  <a:lnTo>
                    <a:pt x="197852" y="206877"/>
                  </a:lnTo>
                  <a:lnTo>
                    <a:pt x="203475" y="197641"/>
                  </a:lnTo>
                  <a:lnTo>
                    <a:pt x="209237" y="188795"/>
                  </a:lnTo>
                  <a:lnTo>
                    <a:pt x="214806" y="179934"/>
                  </a:lnTo>
                  <a:lnTo>
                    <a:pt x="219997" y="170822"/>
                  </a:lnTo>
                  <a:lnTo>
                    <a:pt x="224787" y="161395"/>
                  </a:lnTo>
                  <a:lnTo>
                    <a:pt x="229232" y="151679"/>
                  </a:lnTo>
                  <a:lnTo>
                    <a:pt x="233381" y="141807"/>
                  </a:lnTo>
                  <a:lnTo>
                    <a:pt x="236474" y="134448"/>
                  </a:lnTo>
                  <a:lnTo>
                    <a:pt x="237524" y="132765"/>
                  </a:lnTo>
                  <a:lnTo>
                    <a:pt x="236911" y="135564"/>
                  </a:lnTo>
                  <a:lnTo>
                    <a:pt x="235378" y="141400"/>
                  </a:lnTo>
                  <a:lnTo>
                    <a:pt x="233647" y="149496"/>
                  </a:lnTo>
                  <a:lnTo>
                    <a:pt x="232104" y="159317"/>
                  </a:lnTo>
                  <a:lnTo>
                    <a:pt x="230877" y="170746"/>
                  </a:lnTo>
                  <a:lnTo>
                    <a:pt x="229960" y="184041"/>
                  </a:lnTo>
                  <a:lnTo>
                    <a:pt x="229298" y="199192"/>
                  </a:lnTo>
                  <a:lnTo>
                    <a:pt x="228833" y="215935"/>
                  </a:lnTo>
                  <a:lnTo>
                    <a:pt x="228510" y="233926"/>
                  </a:lnTo>
                  <a:lnTo>
                    <a:pt x="228289" y="252837"/>
                  </a:lnTo>
                  <a:lnTo>
                    <a:pt x="228139" y="272076"/>
                  </a:lnTo>
                  <a:lnTo>
                    <a:pt x="228037" y="290833"/>
                  </a:lnTo>
                  <a:lnTo>
                    <a:pt x="227964" y="308699"/>
                  </a:lnTo>
                  <a:lnTo>
                    <a:pt x="227745" y="325473"/>
                  </a:lnTo>
                  <a:lnTo>
                    <a:pt x="227066" y="340980"/>
                  </a:lnTo>
                  <a:lnTo>
                    <a:pt x="225796" y="355269"/>
                  </a:lnTo>
                  <a:lnTo>
                    <a:pt x="224129" y="368698"/>
                  </a:lnTo>
                  <a:lnTo>
                    <a:pt x="222473" y="381805"/>
                  </a:lnTo>
                  <a:lnTo>
                    <a:pt x="221063" y="394934"/>
                  </a:lnTo>
                  <a:lnTo>
                    <a:pt x="219967" y="408382"/>
                  </a:lnTo>
                  <a:lnTo>
                    <a:pt x="219156" y="422484"/>
                  </a:lnTo>
                  <a:lnTo>
                    <a:pt x="218572" y="437338"/>
                  </a:lnTo>
                  <a:lnTo>
                    <a:pt x="217992" y="452551"/>
                  </a:lnTo>
                  <a:lnTo>
                    <a:pt x="217064" y="467377"/>
                  </a:lnTo>
                  <a:lnTo>
                    <a:pt x="215623" y="481428"/>
                  </a:lnTo>
                  <a:lnTo>
                    <a:pt x="213840" y="494980"/>
                  </a:lnTo>
                  <a:lnTo>
                    <a:pt x="212104" y="508758"/>
                  </a:lnTo>
                  <a:lnTo>
                    <a:pt x="210638" y="523170"/>
                  </a:lnTo>
                  <a:lnTo>
                    <a:pt x="209333" y="537969"/>
                  </a:lnTo>
                  <a:lnTo>
                    <a:pt x="207850" y="552458"/>
                  </a:lnTo>
                  <a:lnTo>
                    <a:pt x="206005" y="566250"/>
                  </a:lnTo>
                  <a:lnTo>
                    <a:pt x="203936" y="579444"/>
                  </a:lnTo>
                  <a:lnTo>
                    <a:pt x="202000" y="592442"/>
                  </a:lnTo>
                  <a:lnTo>
                    <a:pt x="200397" y="605524"/>
                  </a:lnTo>
                  <a:lnTo>
                    <a:pt x="198998" y="618955"/>
                  </a:lnTo>
                  <a:lnTo>
                    <a:pt x="197450" y="633050"/>
                  </a:lnTo>
                  <a:lnTo>
                    <a:pt x="195563" y="647907"/>
                  </a:lnTo>
                  <a:lnTo>
                    <a:pt x="193465" y="663294"/>
                  </a:lnTo>
                  <a:lnTo>
                    <a:pt x="191510" y="678769"/>
                  </a:lnTo>
                  <a:lnTo>
                    <a:pt x="189898" y="694046"/>
                  </a:lnTo>
                  <a:lnTo>
                    <a:pt x="188661" y="708439"/>
                  </a:lnTo>
                  <a:lnTo>
                    <a:pt x="187621" y="722188"/>
                  </a:lnTo>
                  <a:lnTo>
                    <a:pt x="186692" y="736500"/>
                  </a:lnTo>
                  <a:lnTo>
                    <a:pt x="185715" y="75366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51778" y="3788199"/>
              <a:ext cx="286544" cy="717999"/>
            </a:xfrm>
            <a:custGeom>
              <a:avLst/>
              <a:gdLst/>
              <a:ahLst/>
              <a:cxnLst/>
              <a:rect l="0" t="0" r="0" b="0"/>
              <a:pathLst>
                <a:path w="286544" h="717999">
                  <a:moveTo>
                    <a:pt x="286543" y="75759"/>
                  </a:moveTo>
                  <a:lnTo>
                    <a:pt x="280675" y="66958"/>
                  </a:lnTo>
                  <a:lnTo>
                    <a:pt x="275111" y="58611"/>
                  </a:lnTo>
                  <a:lnTo>
                    <a:pt x="269307" y="49922"/>
                  </a:lnTo>
                  <a:lnTo>
                    <a:pt x="263054" y="41146"/>
                  </a:lnTo>
                  <a:lnTo>
                    <a:pt x="256075" y="32948"/>
                  </a:lnTo>
                  <a:lnTo>
                    <a:pt x="248294" y="25663"/>
                  </a:lnTo>
                  <a:lnTo>
                    <a:pt x="239793" y="19299"/>
                  </a:lnTo>
                  <a:lnTo>
                    <a:pt x="230714" y="13718"/>
                  </a:lnTo>
                  <a:lnTo>
                    <a:pt x="221196" y="8753"/>
                  </a:lnTo>
                  <a:lnTo>
                    <a:pt x="211196" y="4572"/>
                  </a:lnTo>
                  <a:lnTo>
                    <a:pt x="200497" y="1659"/>
                  </a:lnTo>
                  <a:lnTo>
                    <a:pt x="189045" y="181"/>
                  </a:lnTo>
                  <a:lnTo>
                    <a:pt x="177083" y="0"/>
                  </a:lnTo>
                  <a:lnTo>
                    <a:pt x="165054" y="866"/>
                  </a:lnTo>
                  <a:lnTo>
                    <a:pt x="153222" y="2526"/>
                  </a:lnTo>
                  <a:lnTo>
                    <a:pt x="141667" y="4929"/>
                  </a:lnTo>
                  <a:lnTo>
                    <a:pt x="130377" y="8211"/>
                  </a:lnTo>
                  <a:lnTo>
                    <a:pt x="119305" y="12383"/>
                  </a:lnTo>
                  <a:lnTo>
                    <a:pt x="108563" y="17490"/>
                  </a:lnTo>
                  <a:lnTo>
                    <a:pt x="98417" y="23673"/>
                  </a:lnTo>
                  <a:lnTo>
                    <a:pt x="88959" y="30910"/>
                  </a:lnTo>
                  <a:lnTo>
                    <a:pt x="80132" y="39042"/>
                  </a:lnTo>
                  <a:lnTo>
                    <a:pt x="71816" y="47871"/>
                  </a:lnTo>
                  <a:lnTo>
                    <a:pt x="63888" y="57216"/>
                  </a:lnTo>
                  <a:lnTo>
                    <a:pt x="56239" y="66931"/>
                  </a:lnTo>
                  <a:lnTo>
                    <a:pt x="48790" y="76905"/>
                  </a:lnTo>
                  <a:lnTo>
                    <a:pt x="41483" y="87062"/>
                  </a:lnTo>
                  <a:lnTo>
                    <a:pt x="34439" y="97509"/>
                  </a:lnTo>
                  <a:lnTo>
                    <a:pt x="27936" y="108516"/>
                  </a:lnTo>
                  <a:lnTo>
                    <a:pt x="22080" y="120183"/>
                  </a:lnTo>
                  <a:lnTo>
                    <a:pt x="16827" y="132461"/>
                  </a:lnTo>
                  <a:lnTo>
                    <a:pt x="12065" y="145235"/>
                  </a:lnTo>
                  <a:lnTo>
                    <a:pt x="7684" y="158389"/>
                  </a:lnTo>
                  <a:lnTo>
                    <a:pt x="3911" y="171986"/>
                  </a:lnTo>
                  <a:lnTo>
                    <a:pt x="1281" y="186252"/>
                  </a:lnTo>
                  <a:lnTo>
                    <a:pt x="0" y="201252"/>
                  </a:lnTo>
                  <a:lnTo>
                    <a:pt x="123" y="216751"/>
                  </a:lnTo>
                  <a:lnTo>
                    <a:pt x="1725" y="232307"/>
                  </a:lnTo>
                  <a:lnTo>
                    <a:pt x="4698" y="247646"/>
                  </a:lnTo>
                  <a:lnTo>
                    <a:pt x="8966" y="262200"/>
                  </a:lnTo>
                  <a:lnTo>
                    <a:pt x="14572" y="275062"/>
                  </a:lnTo>
                  <a:lnTo>
                    <a:pt x="21419" y="285883"/>
                  </a:lnTo>
                  <a:lnTo>
                    <a:pt x="29455" y="294486"/>
                  </a:lnTo>
                  <a:lnTo>
                    <a:pt x="38751" y="300606"/>
                  </a:lnTo>
                  <a:lnTo>
                    <a:pt x="49222" y="304353"/>
                  </a:lnTo>
                  <a:lnTo>
                    <a:pt x="60508" y="306110"/>
                  </a:lnTo>
                  <a:lnTo>
                    <a:pt x="72076" y="306325"/>
                  </a:lnTo>
                  <a:lnTo>
                    <a:pt x="83590" y="305397"/>
                  </a:lnTo>
                  <a:lnTo>
                    <a:pt x="94760" y="303321"/>
                  </a:lnTo>
                  <a:lnTo>
                    <a:pt x="105261" y="299726"/>
                  </a:lnTo>
                  <a:lnTo>
                    <a:pt x="114989" y="294535"/>
                  </a:lnTo>
                  <a:lnTo>
                    <a:pt x="124013" y="288101"/>
                  </a:lnTo>
                  <a:lnTo>
                    <a:pt x="132468" y="281019"/>
                  </a:lnTo>
                  <a:lnTo>
                    <a:pt x="140495" y="273700"/>
                  </a:lnTo>
                  <a:lnTo>
                    <a:pt x="148210" y="266346"/>
                  </a:lnTo>
                  <a:lnTo>
                    <a:pt x="155704" y="259036"/>
                  </a:lnTo>
                  <a:lnTo>
                    <a:pt x="163046" y="251785"/>
                  </a:lnTo>
                  <a:lnTo>
                    <a:pt x="170284" y="244425"/>
                  </a:lnTo>
                  <a:lnTo>
                    <a:pt x="177450" y="236636"/>
                  </a:lnTo>
                  <a:lnTo>
                    <a:pt x="184563" y="228275"/>
                  </a:lnTo>
                  <a:lnTo>
                    <a:pt x="191475" y="219199"/>
                  </a:lnTo>
                  <a:lnTo>
                    <a:pt x="197890" y="209195"/>
                  </a:lnTo>
                  <a:lnTo>
                    <a:pt x="203687" y="198244"/>
                  </a:lnTo>
                  <a:lnTo>
                    <a:pt x="208901" y="186636"/>
                  </a:lnTo>
                  <a:lnTo>
                    <a:pt x="213636" y="174852"/>
                  </a:lnTo>
                  <a:lnTo>
                    <a:pt x="218014" y="163279"/>
                  </a:lnTo>
                  <a:lnTo>
                    <a:pt x="222348" y="155200"/>
                  </a:lnTo>
                  <a:lnTo>
                    <a:pt x="226534" y="154484"/>
                  </a:lnTo>
                  <a:lnTo>
                    <a:pt x="230030" y="159770"/>
                  </a:lnTo>
                  <a:lnTo>
                    <a:pt x="233067" y="169164"/>
                  </a:lnTo>
                  <a:lnTo>
                    <a:pt x="235642" y="181464"/>
                  </a:lnTo>
                  <a:lnTo>
                    <a:pt x="237310" y="196057"/>
                  </a:lnTo>
                  <a:lnTo>
                    <a:pt x="237877" y="212467"/>
                  </a:lnTo>
                  <a:lnTo>
                    <a:pt x="237576" y="230419"/>
                  </a:lnTo>
                  <a:lnTo>
                    <a:pt x="236900" y="249850"/>
                  </a:lnTo>
                  <a:lnTo>
                    <a:pt x="236181" y="270600"/>
                  </a:lnTo>
                  <a:lnTo>
                    <a:pt x="235563" y="292421"/>
                  </a:lnTo>
                  <a:lnTo>
                    <a:pt x="235078" y="315056"/>
                  </a:lnTo>
                  <a:lnTo>
                    <a:pt x="234715" y="338271"/>
                  </a:lnTo>
                  <a:lnTo>
                    <a:pt x="234286" y="361402"/>
                  </a:lnTo>
                  <a:lnTo>
                    <a:pt x="233459" y="383401"/>
                  </a:lnTo>
                  <a:lnTo>
                    <a:pt x="232086" y="403786"/>
                  </a:lnTo>
                  <a:lnTo>
                    <a:pt x="230349" y="422591"/>
                  </a:lnTo>
                  <a:lnTo>
                    <a:pt x="228644" y="440077"/>
                  </a:lnTo>
                  <a:lnTo>
                    <a:pt x="227197" y="456548"/>
                  </a:lnTo>
                  <a:lnTo>
                    <a:pt x="225906" y="472274"/>
                  </a:lnTo>
                  <a:lnTo>
                    <a:pt x="224431" y="487469"/>
                  </a:lnTo>
                  <a:lnTo>
                    <a:pt x="222593" y="502295"/>
                  </a:lnTo>
                  <a:lnTo>
                    <a:pt x="220528" y="516866"/>
                  </a:lnTo>
                  <a:lnTo>
                    <a:pt x="218595" y="531264"/>
                  </a:lnTo>
                  <a:lnTo>
                    <a:pt x="216992" y="545539"/>
                  </a:lnTo>
                  <a:lnTo>
                    <a:pt x="215594" y="559566"/>
                  </a:lnTo>
                  <a:lnTo>
                    <a:pt x="214048" y="573064"/>
                  </a:lnTo>
                  <a:lnTo>
                    <a:pt x="212162" y="585926"/>
                  </a:lnTo>
                  <a:lnTo>
                    <a:pt x="210064" y="598360"/>
                  </a:lnTo>
                  <a:lnTo>
                    <a:pt x="208110" y="610782"/>
                  </a:lnTo>
                  <a:lnTo>
                    <a:pt x="206498" y="623439"/>
                  </a:lnTo>
                  <a:lnTo>
                    <a:pt x="205264" y="636399"/>
                  </a:lnTo>
                  <a:lnTo>
                    <a:pt x="204360" y="649638"/>
                  </a:lnTo>
                  <a:lnTo>
                    <a:pt x="203717" y="663086"/>
                  </a:lnTo>
                  <a:lnTo>
                    <a:pt x="203268" y="676080"/>
                  </a:lnTo>
                  <a:lnTo>
                    <a:pt x="202910" y="688659"/>
                  </a:lnTo>
                  <a:lnTo>
                    <a:pt x="202610" y="701926"/>
                  </a:lnTo>
                  <a:lnTo>
                    <a:pt x="202315" y="717998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088486" y="1484518"/>
            <a:ext cx="1018043" cy="1126550"/>
            <a:chOff x="5088486" y="1484518"/>
            <a:chExt cx="1018043" cy="1126550"/>
          </a:xfrm>
        </p:grpSpPr>
        <p:sp>
          <p:nvSpPr>
            <p:cNvPr id="83" name="Freeform 82"/>
            <p:cNvSpPr/>
            <p:nvPr/>
          </p:nvSpPr>
          <p:spPr>
            <a:xfrm>
              <a:off x="5390590" y="1821430"/>
              <a:ext cx="515898" cy="789638"/>
            </a:xfrm>
            <a:custGeom>
              <a:avLst/>
              <a:gdLst/>
              <a:ahLst/>
              <a:cxnLst/>
              <a:rect l="0" t="0" r="0" b="0"/>
              <a:pathLst>
                <a:path w="515898" h="789638">
                  <a:moveTo>
                    <a:pt x="515897" y="0"/>
                  </a:moveTo>
                  <a:lnTo>
                    <a:pt x="510029" y="8868"/>
                  </a:lnTo>
                  <a:lnTo>
                    <a:pt x="504465" y="17855"/>
                  </a:lnTo>
                  <a:lnTo>
                    <a:pt x="498666" y="27841"/>
                  </a:lnTo>
                  <a:lnTo>
                    <a:pt x="492585" y="38476"/>
                  </a:lnTo>
                  <a:lnTo>
                    <a:pt x="486255" y="48991"/>
                  </a:lnTo>
                  <a:lnTo>
                    <a:pt x="479727" y="58947"/>
                  </a:lnTo>
                  <a:lnTo>
                    <a:pt x="473051" y="68407"/>
                  </a:lnTo>
                  <a:lnTo>
                    <a:pt x="466269" y="77743"/>
                  </a:lnTo>
                  <a:lnTo>
                    <a:pt x="459406" y="87211"/>
                  </a:lnTo>
                  <a:lnTo>
                    <a:pt x="452324" y="97061"/>
                  </a:lnTo>
                  <a:lnTo>
                    <a:pt x="444731" y="107598"/>
                  </a:lnTo>
                  <a:lnTo>
                    <a:pt x="436512" y="118919"/>
                  </a:lnTo>
                  <a:lnTo>
                    <a:pt x="427875" y="130947"/>
                  </a:lnTo>
                  <a:lnTo>
                    <a:pt x="419229" y="143547"/>
                  </a:lnTo>
                  <a:lnTo>
                    <a:pt x="410822" y="156572"/>
                  </a:lnTo>
                  <a:lnTo>
                    <a:pt x="402721" y="169741"/>
                  </a:lnTo>
                  <a:lnTo>
                    <a:pt x="394901" y="182655"/>
                  </a:lnTo>
                  <a:lnTo>
                    <a:pt x="387303" y="195121"/>
                  </a:lnTo>
                  <a:lnTo>
                    <a:pt x="379710" y="207288"/>
                  </a:lnTo>
                  <a:lnTo>
                    <a:pt x="371765" y="219531"/>
                  </a:lnTo>
                  <a:lnTo>
                    <a:pt x="363308" y="232072"/>
                  </a:lnTo>
                  <a:lnTo>
                    <a:pt x="354507" y="245124"/>
                  </a:lnTo>
                  <a:lnTo>
                    <a:pt x="345752" y="258958"/>
                  </a:lnTo>
                  <a:lnTo>
                    <a:pt x="337267" y="273636"/>
                  </a:lnTo>
                  <a:lnTo>
                    <a:pt x="328944" y="288903"/>
                  </a:lnTo>
                  <a:lnTo>
                    <a:pt x="320442" y="304296"/>
                  </a:lnTo>
                  <a:lnTo>
                    <a:pt x="311578" y="319537"/>
                  </a:lnTo>
                  <a:lnTo>
                    <a:pt x="302490" y="334532"/>
                  </a:lnTo>
                  <a:lnTo>
                    <a:pt x="293535" y="349287"/>
                  </a:lnTo>
                  <a:lnTo>
                    <a:pt x="284913" y="363845"/>
                  </a:lnTo>
                  <a:lnTo>
                    <a:pt x="276495" y="378420"/>
                  </a:lnTo>
                  <a:lnTo>
                    <a:pt x="267930" y="393358"/>
                  </a:lnTo>
                  <a:lnTo>
                    <a:pt x="259019" y="408817"/>
                  </a:lnTo>
                  <a:lnTo>
                    <a:pt x="249729" y="424625"/>
                  </a:lnTo>
                  <a:lnTo>
                    <a:pt x="240107" y="440391"/>
                  </a:lnTo>
                  <a:lnTo>
                    <a:pt x="230226" y="455885"/>
                  </a:lnTo>
                  <a:lnTo>
                    <a:pt x="220320" y="471052"/>
                  </a:lnTo>
                  <a:lnTo>
                    <a:pt x="210749" y="485922"/>
                  </a:lnTo>
                  <a:lnTo>
                    <a:pt x="201681" y="500554"/>
                  </a:lnTo>
                  <a:lnTo>
                    <a:pt x="192948" y="515008"/>
                  </a:lnTo>
                  <a:lnTo>
                    <a:pt x="184164" y="529333"/>
                  </a:lnTo>
                  <a:lnTo>
                    <a:pt x="175103" y="543567"/>
                  </a:lnTo>
                  <a:lnTo>
                    <a:pt x="165711" y="557737"/>
                  </a:lnTo>
                  <a:lnTo>
                    <a:pt x="156019" y="571865"/>
                  </a:lnTo>
                  <a:lnTo>
                    <a:pt x="146093" y="585963"/>
                  </a:lnTo>
                  <a:lnTo>
                    <a:pt x="136156" y="600042"/>
                  </a:lnTo>
                  <a:lnTo>
                    <a:pt x="126563" y="614107"/>
                  </a:lnTo>
                  <a:lnTo>
                    <a:pt x="117481" y="628159"/>
                  </a:lnTo>
                  <a:lnTo>
                    <a:pt x="108739" y="642036"/>
                  </a:lnTo>
                  <a:lnTo>
                    <a:pt x="99948" y="655434"/>
                  </a:lnTo>
                  <a:lnTo>
                    <a:pt x="90888" y="668224"/>
                  </a:lnTo>
                  <a:lnTo>
                    <a:pt x="81666" y="680440"/>
                  </a:lnTo>
                  <a:lnTo>
                    <a:pt x="72621" y="692184"/>
                  </a:lnTo>
                  <a:lnTo>
                    <a:pt x="63942" y="703563"/>
                  </a:lnTo>
                  <a:lnTo>
                    <a:pt x="55656" y="714511"/>
                  </a:lnTo>
                  <a:lnTo>
                    <a:pt x="47712" y="724797"/>
                  </a:lnTo>
                  <a:lnTo>
                    <a:pt x="40040" y="734348"/>
                  </a:lnTo>
                  <a:lnTo>
                    <a:pt x="32682" y="743324"/>
                  </a:lnTo>
                  <a:lnTo>
                    <a:pt x="24966" y="753121"/>
                  </a:lnTo>
                  <a:lnTo>
                    <a:pt x="15093" y="766836"/>
                  </a:lnTo>
                  <a:lnTo>
                    <a:pt x="0" y="78963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19604" y="1568746"/>
              <a:ext cx="12510" cy="484312"/>
            </a:xfrm>
            <a:custGeom>
              <a:avLst/>
              <a:gdLst/>
              <a:ahLst/>
              <a:cxnLst/>
              <a:rect l="0" t="0" r="0" b="0"/>
              <a:pathLst>
                <a:path w="12510" h="484312">
                  <a:moveTo>
                    <a:pt x="7815" y="0"/>
                  </a:moveTo>
                  <a:lnTo>
                    <a:pt x="4949" y="14669"/>
                  </a:lnTo>
                  <a:lnTo>
                    <a:pt x="2806" y="28580"/>
                  </a:lnTo>
                  <a:lnTo>
                    <a:pt x="1208" y="43078"/>
                  </a:lnTo>
                  <a:lnTo>
                    <a:pt x="201" y="58279"/>
                  </a:lnTo>
                  <a:lnTo>
                    <a:pt x="0" y="74104"/>
                  </a:lnTo>
                  <a:lnTo>
                    <a:pt x="651" y="90429"/>
                  </a:lnTo>
                  <a:lnTo>
                    <a:pt x="1890" y="107292"/>
                  </a:lnTo>
                  <a:lnTo>
                    <a:pt x="3253" y="124896"/>
                  </a:lnTo>
                  <a:lnTo>
                    <a:pt x="4463" y="143293"/>
                  </a:lnTo>
                  <a:lnTo>
                    <a:pt x="5425" y="162393"/>
                  </a:lnTo>
                  <a:lnTo>
                    <a:pt x="6145" y="182052"/>
                  </a:lnTo>
                  <a:lnTo>
                    <a:pt x="6663" y="202131"/>
                  </a:lnTo>
                  <a:lnTo>
                    <a:pt x="7029" y="222513"/>
                  </a:lnTo>
                  <a:lnTo>
                    <a:pt x="7282" y="243109"/>
                  </a:lnTo>
                  <a:lnTo>
                    <a:pt x="7455" y="263849"/>
                  </a:lnTo>
                  <a:lnTo>
                    <a:pt x="7573" y="284522"/>
                  </a:lnTo>
                  <a:lnTo>
                    <a:pt x="7653" y="304789"/>
                  </a:lnTo>
                  <a:lnTo>
                    <a:pt x="7711" y="324492"/>
                  </a:lnTo>
                  <a:lnTo>
                    <a:pt x="7920" y="343487"/>
                  </a:lnTo>
                  <a:lnTo>
                    <a:pt x="8592" y="361556"/>
                  </a:lnTo>
                  <a:lnTo>
                    <a:pt x="9853" y="378676"/>
                  </a:lnTo>
                  <a:lnTo>
                    <a:pt x="11343" y="394970"/>
                  </a:lnTo>
                  <a:lnTo>
                    <a:pt x="12350" y="410613"/>
                  </a:lnTo>
                  <a:lnTo>
                    <a:pt x="12509" y="425753"/>
                  </a:lnTo>
                  <a:lnTo>
                    <a:pt x="11946" y="439921"/>
                  </a:lnTo>
                  <a:lnTo>
                    <a:pt x="11050" y="453433"/>
                  </a:lnTo>
                  <a:lnTo>
                    <a:pt x="9736" y="467477"/>
                  </a:lnTo>
                  <a:lnTo>
                    <a:pt x="7815" y="4843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88486" y="1663502"/>
              <a:ext cx="228406" cy="268819"/>
            </a:xfrm>
            <a:custGeom>
              <a:avLst/>
              <a:gdLst/>
              <a:ahLst/>
              <a:cxnLst/>
              <a:rect l="0" t="0" r="0" b="0"/>
              <a:pathLst>
                <a:path w="228406" h="268819">
                  <a:moveTo>
                    <a:pt x="228405" y="157928"/>
                  </a:moveTo>
                  <a:lnTo>
                    <a:pt x="219671" y="155195"/>
                  </a:lnTo>
                  <a:lnTo>
                    <a:pt x="211964" y="154333"/>
                  </a:lnTo>
                  <a:lnTo>
                    <a:pt x="204557" y="155323"/>
                  </a:lnTo>
                  <a:lnTo>
                    <a:pt x="197123" y="157862"/>
                  </a:lnTo>
                  <a:lnTo>
                    <a:pt x="189297" y="161647"/>
                  </a:lnTo>
                  <a:lnTo>
                    <a:pt x="180922" y="166387"/>
                  </a:lnTo>
                  <a:lnTo>
                    <a:pt x="172180" y="171992"/>
                  </a:lnTo>
                  <a:lnTo>
                    <a:pt x="163465" y="178571"/>
                  </a:lnTo>
                  <a:lnTo>
                    <a:pt x="155006" y="186097"/>
                  </a:lnTo>
                  <a:lnTo>
                    <a:pt x="146700" y="194267"/>
                  </a:lnTo>
                  <a:lnTo>
                    <a:pt x="138211" y="202595"/>
                  </a:lnTo>
                  <a:lnTo>
                    <a:pt x="129346" y="210790"/>
                  </a:lnTo>
                  <a:lnTo>
                    <a:pt x="119917" y="218749"/>
                  </a:lnTo>
                  <a:lnTo>
                    <a:pt x="109670" y="226474"/>
                  </a:lnTo>
                  <a:lnTo>
                    <a:pt x="98557" y="234002"/>
                  </a:lnTo>
                  <a:lnTo>
                    <a:pt x="87008" y="241380"/>
                  </a:lnTo>
                  <a:lnTo>
                    <a:pt x="75796" y="248649"/>
                  </a:lnTo>
                  <a:lnTo>
                    <a:pt x="65333" y="255820"/>
                  </a:lnTo>
                  <a:lnTo>
                    <a:pt x="55684" y="262264"/>
                  </a:lnTo>
                  <a:lnTo>
                    <a:pt x="46742" y="266768"/>
                  </a:lnTo>
                  <a:lnTo>
                    <a:pt x="38367" y="268818"/>
                  </a:lnTo>
                  <a:lnTo>
                    <a:pt x="30742" y="268225"/>
                  </a:lnTo>
                  <a:lnTo>
                    <a:pt x="24365" y="264785"/>
                  </a:lnTo>
                  <a:lnTo>
                    <a:pt x="19401" y="258694"/>
                  </a:lnTo>
                  <a:lnTo>
                    <a:pt x="15558" y="250572"/>
                  </a:lnTo>
                  <a:lnTo>
                    <a:pt x="12279" y="241236"/>
                  </a:lnTo>
                  <a:lnTo>
                    <a:pt x="9186" y="231255"/>
                  </a:lnTo>
                  <a:lnTo>
                    <a:pt x="6259" y="220628"/>
                  </a:lnTo>
                  <a:lnTo>
                    <a:pt x="3739" y="208904"/>
                  </a:lnTo>
                  <a:lnTo>
                    <a:pt x="1749" y="195909"/>
                  </a:lnTo>
                  <a:lnTo>
                    <a:pt x="429" y="181910"/>
                  </a:lnTo>
                  <a:lnTo>
                    <a:pt x="0" y="167435"/>
                  </a:lnTo>
                  <a:lnTo>
                    <a:pt x="490" y="152843"/>
                  </a:lnTo>
                  <a:lnTo>
                    <a:pt x="1616" y="138298"/>
                  </a:lnTo>
                  <a:lnTo>
                    <a:pt x="2903" y="123852"/>
                  </a:lnTo>
                  <a:lnTo>
                    <a:pt x="4061" y="109508"/>
                  </a:lnTo>
                  <a:lnTo>
                    <a:pt x="4987" y="95249"/>
                  </a:lnTo>
                  <a:lnTo>
                    <a:pt x="5684" y="81055"/>
                  </a:lnTo>
                  <a:lnTo>
                    <a:pt x="6187" y="66922"/>
                  </a:lnTo>
                  <a:lnTo>
                    <a:pt x="6542" y="53251"/>
                  </a:lnTo>
                  <a:lnTo>
                    <a:pt x="6827" y="39391"/>
                  </a:lnTo>
                  <a:lnTo>
                    <a:pt x="7068" y="23008"/>
                  </a:lnTo>
                  <a:lnTo>
                    <a:pt x="7306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85471" y="148451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8191" y="11735"/>
                  </a:lnTo>
                  <a:lnTo>
                    <a:pt x="16049" y="22864"/>
                  </a:lnTo>
                  <a:lnTo>
                    <a:pt x="14446" y="34462"/>
                  </a:lnTo>
                  <a:lnTo>
                    <a:pt x="13266" y="46623"/>
                  </a:lnTo>
                  <a:lnTo>
                    <a:pt x="12417" y="59283"/>
                  </a:lnTo>
                  <a:lnTo>
                    <a:pt x="11820" y="72339"/>
                  </a:lnTo>
                  <a:lnTo>
                    <a:pt x="11405" y="85691"/>
                  </a:lnTo>
                  <a:lnTo>
                    <a:pt x="11121" y="99256"/>
                  </a:lnTo>
                  <a:lnTo>
                    <a:pt x="10923" y="112967"/>
                  </a:lnTo>
                  <a:lnTo>
                    <a:pt x="10619" y="126613"/>
                  </a:lnTo>
                  <a:lnTo>
                    <a:pt x="9883" y="139855"/>
                  </a:lnTo>
                  <a:lnTo>
                    <a:pt x="8575" y="152540"/>
                  </a:lnTo>
                  <a:lnTo>
                    <a:pt x="6873" y="164813"/>
                  </a:lnTo>
                  <a:lnTo>
                    <a:pt x="5015" y="178538"/>
                  </a:lnTo>
                  <a:lnTo>
                    <a:pt x="2836" y="198274"/>
                  </a:lnTo>
                  <a:lnTo>
                    <a:pt x="0" y="2316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202737" y="3635067"/>
            <a:ext cx="2952646" cy="1039571"/>
            <a:chOff x="5202737" y="3635067"/>
            <a:chExt cx="2952646" cy="1039571"/>
          </a:xfrm>
        </p:grpSpPr>
        <p:sp>
          <p:nvSpPr>
            <p:cNvPr id="88" name="Freeform 87"/>
            <p:cNvSpPr/>
            <p:nvPr/>
          </p:nvSpPr>
          <p:spPr>
            <a:xfrm>
              <a:off x="6278762" y="3669126"/>
              <a:ext cx="280492" cy="800021"/>
            </a:xfrm>
            <a:custGeom>
              <a:avLst/>
              <a:gdLst/>
              <a:ahLst/>
              <a:cxnLst/>
              <a:rect l="0" t="0" r="0" b="0"/>
              <a:pathLst>
                <a:path w="280492" h="800021">
                  <a:moveTo>
                    <a:pt x="280491" y="152718"/>
                  </a:moveTo>
                  <a:lnTo>
                    <a:pt x="274624" y="158653"/>
                  </a:lnTo>
                  <a:lnTo>
                    <a:pt x="269060" y="164857"/>
                  </a:lnTo>
                  <a:lnTo>
                    <a:pt x="263261" y="171953"/>
                  </a:lnTo>
                  <a:lnTo>
                    <a:pt x="257180" y="179893"/>
                  </a:lnTo>
                  <a:lnTo>
                    <a:pt x="250850" y="188540"/>
                  </a:lnTo>
                  <a:lnTo>
                    <a:pt x="244326" y="197734"/>
                  </a:lnTo>
                  <a:lnTo>
                    <a:pt x="237823" y="207334"/>
                  </a:lnTo>
                  <a:lnTo>
                    <a:pt x="231689" y="217223"/>
                  </a:lnTo>
                  <a:lnTo>
                    <a:pt x="226080" y="227316"/>
                  </a:lnTo>
                  <a:lnTo>
                    <a:pt x="220824" y="237550"/>
                  </a:lnTo>
                  <a:lnTo>
                    <a:pt x="215526" y="247880"/>
                  </a:lnTo>
                  <a:lnTo>
                    <a:pt x="209960" y="258279"/>
                  </a:lnTo>
                  <a:lnTo>
                    <a:pt x="204067" y="268890"/>
                  </a:lnTo>
                  <a:lnTo>
                    <a:pt x="197879" y="280007"/>
                  </a:lnTo>
                  <a:lnTo>
                    <a:pt x="191457" y="291744"/>
                  </a:lnTo>
                  <a:lnTo>
                    <a:pt x="185026" y="303898"/>
                  </a:lnTo>
                  <a:lnTo>
                    <a:pt x="178941" y="316057"/>
                  </a:lnTo>
                  <a:lnTo>
                    <a:pt x="173370" y="327976"/>
                  </a:lnTo>
                  <a:lnTo>
                    <a:pt x="168310" y="339590"/>
                  </a:lnTo>
                  <a:lnTo>
                    <a:pt x="163677" y="350921"/>
                  </a:lnTo>
                  <a:lnTo>
                    <a:pt x="159370" y="362024"/>
                  </a:lnTo>
                  <a:lnTo>
                    <a:pt x="155137" y="372955"/>
                  </a:lnTo>
                  <a:lnTo>
                    <a:pt x="150601" y="383761"/>
                  </a:lnTo>
                  <a:lnTo>
                    <a:pt x="145586" y="394480"/>
                  </a:lnTo>
                  <a:lnTo>
                    <a:pt x="140250" y="405138"/>
                  </a:lnTo>
                  <a:lnTo>
                    <a:pt x="134975" y="415753"/>
                  </a:lnTo>
                  <a:lnTo>
                    <a:pt x="129984" y="426340"/>
                  </a:lnTo>
                  <a:lnTo>
                    <a:pt x="125329" y="436908"/>
                  </a:lnTo>
                  <a:lnTo>
                    <a:pt x="120976" y="447463"/>
                  </a:lnTo>
                  <a:lnTo>
                    <a:pt x="116860" y="458005"/>
                  </a:lnTo>
                  <a:lnTo>
                    <a:pt x="112757" y="468373"/>
                  </a:lnTo>
                  <a:lnTo>
                    <a:pt x="108309" y="478260"/>
                  </a:lnTo>
                  <a:lnTo>
                    <a:pt x="103353" y="487545"/>
                  </a:lnTo>
                  <a:lnTo>
                    <a:pt x="98056" y="496424"/>
                  </a:lnTo>
                  <a:lnTo>
                    <a:pt x="92808" y="505307"/>
                  </a:lnTo>
                  <a:lnTo>
                    <a:pt x="87834" y="514434"/>
                  </a:lnTo>
                  <a:lnTo>
                    <a:pt x="83190" y="523871"/>
                  </a:lnTo>
                  <a:lnTo>
                    <a:pt x="78846" y="533593"/>
                  </a:lnTo>
                  <a:lnTo>
                    <a:pt x="74740" y="543543"/>
                  </a:lnTo>
                  <a:lnTo>
                    <a:pt x="70813" y="553668"/>
                  </a:lnTo>
                  <a:lnTo>
                    <a:pt x="67016" y="563917"/>
                  </a:lnTo>
                  <a:lnTo>
                    <a:pt x="63310" y="574263"/>
                  </a:lnTo>
                  <a:lnTo>
                    <a:pt x="59667" y="585008"/>
                  </a:lnTo>
                  <a:lnTo>
                    <a:pt x="56067" y="596746"/>
                  </a:lnTo>
                  <a:lnTo>
                    <a:pt x="52497" y="609717"/>
                  </a:lnTo>
                  <a:lnTo>
                    <a:pt x="48947" y="623684"/>
                  </a:lnTo>
                  <a:lnTo>
                    <a:pt x="45410" y="638130"/>
                  </a:lnTo>
                  <a:lnTo>
                    <a:pt x="41891" y="652695"/>
                  </a:lnTo>
                  <a:lnTo>
                    <a:pt x="38715" y="667050"/>
                  </a:lnTo>
                  <a:lnTo>
                    <a:pt x="36494" y="680835"/>
                  </a:lnTo>
                  <a:lnTo>
                    <a:pt x="35486" y="693917"/>
                  </a:lnTo>
                  <a:lnTo>
                    <a:pt x="35624" y="706344"/>
                  </a:lnTo>
                  <a:lnTo>
                    <a:pt x="36705" y="718238"/>
                  </a:lnTo>
                  <a:lnTo>
                    <a:pt x="38510" y="729721"/>
                  </a:lnTo>
                  <a:lnTo>
                    <a:pt x="41010" y="740740"/>
                  </a:lnTo>
                  <a:lnTo>
                    <a:pt x="44357" y="751074"/>
                  </a:lnTo>
                  <a:lnTo>
                    <a:pt x="48573" y="760653"/>
                  </a:lnTo>
                  <a:lnTo>
                    <a:pt x="53708" y="769392"/>
                  </a:lnTo>
                  <a:lnTo>
                    <a:pt x="59911" y="777116"/>
                  </a:lnTo>
                  <a:lnTo>
                    <a:pt x="67166" y="783825"/>
                  </a:lnTo>
                  <a:lnTo>
                    <a:pt x="75479" y="789500"/>
                  </a:lnTo>
                  <a:lnTo>
                    <a:pt x="84962" y="794022"/>
                  </a:lnTo>
                  <a:lnTo>
                    <a:pt x="95564" y="797426"/>
                  </a:lnTo>
                  <a:lnTo>
                    <a:pt x="107107" y="799561"/>
                  </a:lnTo>
                  <a:lnTo>
                    <a:pt x="119379" y="800020"/>
                  </a:lnTo>
                  <a:lnTo>
                    <a:pt x="132180" y="798735"/>
                  </a:lnTo>
                  <a:lnTo>
                    <a:pt x="145028" y="795924"/>
                  </a:lnTo>
                  <a:lnTo>
                    <a:pt x="157194" y="791903"/>
                  </a:lnTo>
                  <a:lnTo>
                    <a:pt x="168336" y="786979"/>
                  </a:lnTo>
                  <a:lnTo>
                    <a:pt x="178461" y="781403"/>
                  </a:lnTo>
                  <a:lnTo>
                    <a:pt x="187729" y="775370"/>
                  </a:lnTo>
                  <a:lnTo>
                    <a:pt x="196336" y="769015"/>
                  </a:lnTo>
                  <a:lnTo>
                    <a:pt x="204458" y="762274"/>
                  </a:lnTo>
                  <a:lnTo>
                    <a:pt x="212234" y="754911"/>
                  </a:lnTo>
                  <a:lnTo>
                    <a:pt x="219764" y="746842"/>
                  </a:lnTo>
                  <a:lnTo>
                    <a:pt x="226958" y="738135"/>
                  </a:lnTo>
                  <a:lnTo>
                    <a:pt x="233565" y="728910"/>
                  </a:lnTo>
                  <a:lnTo>
                    <a:pt x="239488" y="719296"/>
                  </a:lnTo>
                  <a:lnTo>
                    <a:pt x="244788" y="709400"/>
                  </a:lnTo>
                  <a:lnTo>
                    <a:pt x="249582" y="699304"/>
                  </a:lnTo>
                  <a:lnTo>
                    <a:pt x="253988" y="689055"/>
                  </a:lnTo>
                  <a:lnTo>
                    <a:pt x="257946" y="678207"/>
                  </a:lnTo>
                  <a:lnTo>
                    <a:pt x="261234" y="665867"/>
                  </a:lnTo>
                  <a:lnTo>
                    <a:pt x="263775" y="651678"/>
                  </a:lnTo>
                  <a:lnTo>
                    <a:pt x="265482" y="636079"/>
                  </a:lnTo>
                  <a:lnTo>
                    <a:pt x="266179" y="619997"/>
                  </a:lnTo>
                  <a:lnTo>
                    <a:pt x="265867" y="604034"/>
                  </a:lnTo>
                  <a:lnTo>
                    <a:pt x="264692" y="588419"/>
                  </a:lnTo>
                  <a:lnTo>
                    <a:pt x="262841" y="573182"/>
                  </a:lnTo>
                  <a:lnTo>
                    <a:pt x="260482" y="558276"/>
                  </a:lnTo>
                  <a:lnTo>
                    <a:pt x="257595" y="543793"/>
                  </a:lnTo>
                  <a:lnTo>
                    <a:pt x="253980" y="529973"/>
                  </a:lnTo>
                  <a:lnTo>
                    <a:pt x="249585" y="516897"/>
                  </a:lnTo>
                  <a:lnTo>
                    <a:pt x="244497" y="504655"/>
                  </a:lnTo>
                  <a:lnTo>
                    <a:pt x="238858" y="493426"/>
                  </a:lnTo>
                  <a:lnTo>
                    <a:pt x="232804" y="483201"/>
                  </a:lnTo>
                  <a:lnTo>
                    <a:pt x="226451" y="473672"/>
                  </a:lnTo>
                  <a:lnTo>
                    <a:pt x="219888" y="464346"/>
                  </a:lnTo>
                  <a:lnTo>
                    <a:pt x="213178" y="454922"/>
                  </a:lnTo>
                  <a:lnTo>
                    <a:pt x="206367" y="445453"/>
                  </a:lnTo>
                  <a:lnTo>
                    <a:pt x="199489" y="436243"/>
                  </a:lnTo>
                  <a:lnTo>
                    <a:pt x="192559" y="427453"/>
                  </a:lnTo>
                  <a:lnTo>
                    <a:pt x="185431" y="419093"/>
                  </a:lnTo>
                  <a:lnTo>
                    <a:pt x="177806" y="411099"/>
                  </a:lnTo>
                  <a:lnTo>
                    <a:pt x="169566" y="403390"/>
                  </a:lnTo>
                  <a:lnTo>
                    <a:pt x="160913" y="395891"/>
                  </a:lnTo>
                  <a:lnTo>
                    <a:pt x="152259" y="388542"/>
                  </a:lnTo>
                  <a:lnTo>
                    <a:pt x="143841" y="381295"/>
                  </a:lnTo>
                  <a:lnTo>
                    <a:pt x="135561" y="373951"/>
                  </a:lnTo>
                  <a:lnTo>
                    <a:pt x="127090" y="366180"/>
                  </a:lnTo>
                  <a:lnTo>
                    <a:pt x="118247" y="357844"/>
                  </a:lnTo>
                  <a:lnTo>
                    <a:pt x="109172" y="349126"/>
                  </a:lnTo>
                  <a:lnTo>
                    <a:pt x="100226" y="340427"/>
                  </a:lnTo>
                  <a:lnTo>
                    <a:pt x="91614" y="331980"/>
                  </a:lnTo>
                  <a:lnTo>
                    <a:pt x="83373" y="323682"/>
                  </a:lnTo>
                  <a:lnTo>
                    <a:pt x="75459" y="315197"/>
                  </a:lnTo>
                  <a:lnTo>
                    <a:pt x="67803" y="306346"/>
                  </a:lnTo>
                  <a:lnTo>
                    <a:pt x="60340" y="297265"/>
                  </a:lnTo>
                  <a:lnTo>
                    <a:pt x="53015" y="288316"/>
                  </a:lnTo>
                  <a:lnTo>
                    <a:pt x="45791" y="279696"/>
                  </a:lnTo>
                  <a:lnTo>
                    <a:pt x="38803" y="271281"/>
                  </a:lnTo>
                  <a:lnTo>
                    <a:pt x="32338" y="262717"/>
                  </a:lnTo>
                  <a:lnTo>
                    <a:pt x="26508" y="253807"/>
                  </a:lnTo>
                  <a:lnTo>
                    <a:pt x="21271" y="244517"/>
                  </a:lnTo>
                  <a:lnTo>
                    <a:pt x="16520" y="234896"/>
                  </a:lnTo>
                  <a:lnTo>
                    <a:pt x="12141" y="225002"/>
                  </a:lnTo>
                  <a:lnTo>
                    <a:pt x="8201" y="214578"/>
                  </a:lnTo>
                  <a:lnTo>
                    <a:pt x="4926" y="203062"/>
                  </a:lnTo>
                  <a:lnTo>
                    <a:pt x="2394" y="190247"/>
                  </a:lnTo>
                  <a:lnTo>
                    <a:pt x="693" y="176557"/>
                  </a:lnTo>
                  <a:lnTo>
                    <a:pt x="0" y="162828"/>
                  </a:lnTo>
                  <a:lnTo>
                    <a:pt x="313" y="149559"/>
                  </a:lnTo>
                  <a:lnTo>
                    <a:pt x="1490" y="136888"/>
                  </a:lnTo>
                  <a:lnTo>
                    <a:pt x="3343" y="124773"/>
                  </a:lnTo>
                  <a:lnTo>
                    <a:pt x="5707" y="113113"/>
                  </a:lnTo>
                  <a:lnTo>
                    <a:pt x="8768" y="101960"/>
                  </a:lnTo>
                  <a:lnTo>
                    <a:pt x="13032" y="91530"/>
                  </a:lnTo>
                  <a:lnTo>
                    <a:pt x="18680" y="81878"/>
                  </a:lnTo>
                  <a:lnTo>
                    <a:pt x="25593" y="72920"/>
                  </a:lnTo>
                  <a:lnTo>
                    <a:pt x="33529" y="64515"/>
                  </a:lnTo>
                  <a:lnTo>
                    <a:pt x="42238" y="56526"/>
                  </a:lnTo>
                  <a:lnTo>
                    <a:pt x="51510" y="48838"/>
                  </a:lnTo>
                  <a:lnTo>
                    <a:pt x="61178" y="41361"/>
                  </a:lnTo>
                  <a:lnTo>
                    <a:pt x="71126" y="34037"/>
                  </a:lnTo>
                  <a:lnTo>
                    <a:pt x="81433" y="26980"/>
                  </a:lnTo>
                  <a:lnTo>
                    <a:pt x="92344" y="20469"/>
                  </a:lnTo>
                  <a:lnTo>
                    <a:pt x="103947" y="14613"/>
                  </a:lnTo>
                  <a:lnTo>
                    <a:pt x="116182" y="9529"/>
                  </a:lnTo>
                  <a:lnTo>
                    <a:pt x="128927" y="5412"/>
                  </a:lnTo>
                  <a:lnTo>
                    <a:pt x="142053" y="2283"/>
                  </a:lnTo>
                  <a:lnTo>
                    <a:pt x="155291" y="335"/>
                  </a:lnTo>
                  <a:lnTo>
                    <a:pt x="168252" y="0"/>
                  </a:lnTo>
                  <a:lnTo>
                    <a:pt x="180741" y="1379"/>
                  </a:lnTo>
                  <a:lnTo>
                    <a:pt x="192584" y="4593"/>
                  </a:lnTo>
                  <a:lnTo>
                    <a:pt x="203545" y="9948"/>
                  </a:lnTo>
                  <a:lnTo>
                    <a:pt x="213575" y="17409"/>
                  </a:lnTo>
                  <a:lnTo>
                    <a:pt x="222463" y="26825"/>
                  </a:lnTo>
                  <a:lnTo>
                    <a:pt x="229763" y="38111"/>
                  </a:lnTo>
                  <a:lnTo>
                    <a:pt x="235379" y="51011"/>
                  </a:lnTo>
                  <a:lnTo>
                    <a:pt x="239515" y="64437"/>
                  </a:lnTo>
                  <a:lnTo>
                    <a:pt x="242913" y="77873"/>
                  </a:lnTo>
                  <a:lnTo>
                    <a:pt x="245873" y="92496"/>
                  </a:lnTo>
                  <a:lnTo>
                    <a:pt x="248907" y="11060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74943" y="44430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80145" y="3885015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10528" y="0"/>
                  </a:moveTo>
                  <a:lnTo>
                    <a:pt x="10529" y="11802"/>
                  </a:lnTo>
                  <a:lnTo>
                    <a:pt x="10528" y="23572"/>
                  </a:lnTo>
                  <a:lnTo>
                    <a:pt x="10528" y="36475"/>
                  </a:lnTo>
                  <a:lnTo>
                    <a:pt x="10528" y="50842"/>
                  </a:lnTo>
                  <a:lnTo>
                    <a:pt x="10528" y="67115"/>
                  </a:lnTo>
                  <a:lnTo>
                    <a:pt x="10528" y="85330"/>
                  </a:lnTo>
                  <a:lnTo>
                    <a:pt x="10528" y="104739"/>
                  </a:lnTo>
                  <a:lnTo>
                    <a:pt x="10528" y="124059"/>
                  </a:lnTo>
                  <a:lnTo>
                    <a:pt x="10528" y="142575"/>
                  </a:lnTo>
                  <a:lnTo>
                    <a:pt x="10528" y="160597"/>
                  </a:lnTo>
                  <a:lnTo>
                    <a:pt x="10528" y="179135"/>
                  </a:lnTo>
                  <a:lnTo>
                    <a:pt x="10528" y="198746"/>
                  </a:lnTo>
                  <a:lnTo>
                    <a:pt x="10528" y="219020"/>
                  </a:lnTo>
                  <a:lnTo>
                    <a:pt x="10528" y="238884"/>
                  </a:lnTo>
                  <a:lnTo>
                    <a:pt x="10528" y="257733"/>
                  </a:lnTo>
                  <a:lnTo>
                    <a:pt x="10528" y="275458"/>
                  </a:lnTo>
                  <a:lnTo>
                    <a:pt x="10528" y="292196"/>
                  </a:lnTo>
                  <a:lnTo>
                    <a:pt x="10524" y="308154"/>
                  </a:lnTo>
                  <a:lnTo>
                    <a:pt x="10350" y="323532"/>
                  </a:lnTo>
                  <a:lnTo>
                    <a:pt x="9702" y="338492"/>
                  </a:lnTo>
                  <a:lnTo>
                    <a:pt x="8453" y="353160"/>
                  </a:lnTo>
                  <a:lnTo>
                    <a:pt x="6801" y="367624"/>
                  </a:lnTo>
                  <a:lnTo>
                    <a:pt x="5153" y="381950"/>
                  </a:lnTo>
                  <a:lnTo>
                    <a:pt x="3750" y="396181"/>
                  </a:lnTo>
                  <a:lnTo>
                    <a:pt x="2657" y="410349"/>
                  </a:lnTo>
                  <a:lnTo>
                    <a:pt x="1850" y="424474"/>
                  </a:lnTo>
                  <a:lnTo>
                    <a:pt x="1271" y="438571"/>
                  </a:lnTo>
                  <a:lnTo>
                    <a:pt x="867" y="452647"/>
                  </a:lnTo>
                  <a:lnTo>
                    <a:pt x="587" y="466712"/>
                  </a:lnTo>
                  <a:lnTo>
                    <a:pt x="396" y="480767"/>
                  </a:lnTo>
                  <a:lnTo>
                    <a:pt x="266" y="494816"/>
                  </a:lnTo>
                  <a:lnTo>
                    <a:pt x="178" y="508862"/>
                  </a:lnTo>
                  <a:lnTo>
                    <a:pt x="120" y="522887"/>
                  </a:lnTo>
                  <a:lnTo>
                    <a:pt x="80" y="536286"/>
                  </a:lnTo>
                  <a:lnTo>
                    <a:pt x="49" y="549188"/>
                  </a:lnTo>
                  <a:lnTo>
                    <a:pt x="24" y="562727"/>
                  </a:lnTo>
                  <a:lnTo>
                    <a:pt x="0" y="57906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02737" y="3635067"/>
              <a:ext cx="2952646" cy="1039571"/>
            </a:xfrm>
            <a:custGeom>
              <a:avLst/>
              <a:gdLst/>
              <a:ahLst/>
              <a:cxnLst/>
              <a:rect l="0" t="0" r="0" b="0"/>
              <a:pathLst>
                <a:path w="2952646" h="1039571">
                  <a:moveTo>
                    <a:pt x="440537" y="123606"/>
                  </a:moveTo>
                  <a:lnTo>
                    <a:pt x="426003" y="126540"/>
                  </a:lnTo>
                  <a:lnTo>
                    <a:pt x="413372" y="129322"/>
                  </a:lnTo>
                  <a:lnTo>
                    <a:pt x="401467" y="132222"/>
                  </a:lnTo>
                  <a:lnTo>
                    <a:pt x="389985" y="135262"/>
                  </a:lnTo>
                  <a:lnTo>
                    <a:pt x="378793" y="138427"/>
                  </a:lnTo>
                  <a:lnTo>
                    <a:pt x="367810" y="141696"/>
                  </a:lnTo>
                  <a:lnTo>
                    <a:pt x="357141" y="145206"/>
                  </a:lnTo>
                  <a:lnTo>
                    <a:pt x="347047" y="149246"/>
                  </a:lnTo>
                  <a:lnTo>
                    <a:pt x="337622" y="153924"/>
                  </a:lnTo>
                  <a:lnTo>
                    <a:pt x="328649" y="159031"/>
                  </a:lnTo>
                  <a:lnTo>
                    <a:pt x="319703" y="164152"/>
                  </a:lnTo>
                  <a:lnTo>
                    <a:pt x="310534" y="169044"/>
                  </a:lnTo>
                  <a:lnTo>
                    <a:pt x="301068" y="173802"/>
                  </a:lnTo>
                  <a:lnTo>
                    <a:pt x="291328" y="178757"/>
                  </a:lnTo>
                  <a:lnTo>
                    <a:pt x="281364" y="184090"/>
                  </a:lnTo>
                  <a:lnTo>
                    <a:pt x="271232" y="189825"/>
                  </a:lnTo>
                  <a:lnTo>
                    <a:pt x="260977" y="195907"/>
                  </a:lnTo>
                  <a:lnTo>
                    <a:pt x="250637" y="202257"/>
                  </a:lnTo>
                  <a:lnTo>
                    <a:pt x="240235" y="208641"/>
                  </a:lnTo>
                  <a:lnTo>
                    <a:pt x="229792" y="214692"/>
                  </a:lnTo>
                  <a:lnTo>
                    <a:pt x="219326" y="220245"/>
                  </a:lnTo>
                  <a:lnTo>
                    <a:pt x="209009" y="225465"/>
                  </a:lnTo>
                  <a:lnTo>
                    <a:pt x="199155" y="230737"/>
                  </a:lnTo>
                  <a:lnTo>
                    <a:pt x="189893" y="236286"/>
                  </a:lnTo>
                  <a:lnTo>
                    <a:pt x="181028" y="242168"/>
                  </a:lnTo>
                  <a:lnTo>
                    <a:pt x="172156" y="248349"/>
                  </a:lnTo>
                  <a:lnTo>
                    <a:pt x="163040" y="254769"/>
                  </a:lnTo>
                  <a:lnTo>
                    <a:pt x="153781" y="261370"/>
                  </a:lnTo>
                  <a:lnTo>
                    <a:pt x="144711" y="268100"/>
                  </a:lnTo>
                  <a:lnTo>
                    <a:pt x="136015" y="274927"/>
                  </a:lnTo>
                  <a:lnTo>
                    <a:pt x="127719" y="281985"/>
                  </a:lnTo>
                  <a:lnTo>
                    <a:pt x="119767" y="289562"/>
                  </a:lnTo>
                  <a:lnTo>
                    <a:pt x="112086" y="297769"/>
                  </a:lnTo>
                  <a:lnTo>
                    <a:pt x="104606" y="306400"/>
                  </a:lnTo>
                  <a:lnTo>
                    <a:pt x="97270" y="315040"/>
                  </a:lnTo>
                  <a:lnTo>
                    <a:pt x="90029" y="323453"/>
                  </a:lnTo>
                  <a:lnTo>
                    <a:pt x="82691" y="331898"/>
                  </a:lnTo>
                  <a:lnTo>
                    <a:pt x="74924" y="341013"/>
                  </a:lnTo>
                  <a:lnTo>
                    <a:pt x="66595" y="351106"/>
                  </a:lnTo>
                  <a:lnTo>
                    <a:pt x="58052" y="362005"/>
                  </a:lnTo>
                  <a:lnTo>
                    <a:pt x="50003" y="373246"/>
                  </a:lnTo>
                  <a:lnTo>
                    <a:pt x="42815" y="384522"/>
                  </a:lnTo>
                  <a:lnTo>
                    <a:pt x="36515" y="396027"/>
                  </a:lnTo>
                  <a:lnTo>
                    <a:pt x="30976" y="408342"/>
                  </a:lnTo>
                  <a:lnTo>
                    <a:pt x="26029" y="421738"/>
                  </a:lnTo>
                  <a:lnTo>
                    <a:pt x="21519" y="436175"/>
                  </a:lnTo>
                  <a:lnTo>
                    <a:pt x="17322" y="451478"/>
                  </a:lnTo>
                  <a:lnTo>
                    <a:pt x="13349" y="467447"/>
                  </a:lnTo>
                  <a:lnTo>
                    <a:pt x="9695" y="484070"/>
                  </a:lnTo>
                  <a:lnTo>
                    <a:pt x="6620" y="501513"/>
                  </a:lnTo>
                  <a:lnTo>
                    <a:pt x="4220" y="519798"/>
                  </a:lnTo>
                  <a:lnTo>
                    <a:pt x="2439" y="538652"/>
                  </a:lnTo>
                  <a:lnTo>
                    <a:pt x="1162" y="557615"/>
                  </a:lnTo>
                  <a:lnTo>
                    <a:pt x="274" y="576408"/>
                  </a:lnTo>
                  <a:lnTo>
                    <a:pt x="0" y="594943"/>
                  </a:lnTo>
                  <a:lnTo>
                    <a:pt x="872" y="613228"/>
                  </a:lnTo>
                  <a:lnTo>
                    <a:pt x="3091" y="631293"/>
                  </a:lnTo>
                  <a:lnTo>
                    <a:pt x="6546" y="648695"/>
                  </a:lnTo>
                  <a:lnTo>
                    <a:pt x="11008" y="664556"/>
                  </a:lnTo>
                  <a:lnTo>
                    <a:pt x="16237" y="678530"/>
                  </a:lnTo>
                  <a:lnTo>
                    <a:pt x="22187" y="691068"/>
                  </a:lnTo>
                  <a:lnTo>
                    <a:pt x="29006" y="703103"/>
                  </a:lnTo>
                  <a:lnTo>
                    <a:pt x="36700" y="715231"/>
                  </a:lnTo>
                  <a:lnTo>
                    <a:pt x="45155" y="727193"/>
                  </a:lnTo>
                  <a:lnTo>
                    <a:pt x="54208" y="738099"/>
                  </a:lnTo>
                  <a:lnTo>
                    <a:pt x="63701" y="747518"/>
                  </a:lnTo>
                  <a:lnTo>
                    <a:pt x="73347" y="755639"/>
                  </a:lnTo>
                  <a:lnTo>
                    <a:pt x="82743" y="763010"/>
                  </a:lnTo>
                  <a:lnTo>
                    <a:pt x="91690" y="770040"/>
                  </a:lnTo>
                  <a:lnTo>
                    <a:pt x="100172" y="776949"/>
                  </a:lnTo>
                  <a:lnTo>
                    <a:pt x="108255" y="783835"/>
                  </a:lnTo>
                  <a:lnTo>
                    <a:pt x="116032" y="790731"/>
                  </a:lnTo>
                  <a:lnTo>
                    <a:pt x="123748" y="797483"/>
                  </a:lnTo>
                  <a:lnTo>
                    <a:pt x="131776" y="803784"/>
                  </a:lnTo>
                  <a:lnTo>
                    <a:pt x="140293" y="809500"/>
                  </a:lnTo>
                  <a:lnTo>
                    <a:pt x="149304" y="814658"/>
                  </a:lnTo>
                  <a:lnTo>
                    <a:pt x="158731" y="819356"/>
                  </a:lnTo>
                  <a:lnTo>
                    <a:pt x="168491" y="823707"/>
                  </a:lnTo>
                  <a:lnTo>
                    <a:pt x="178825" y="827970"/>
                  </a:lnTo>
                  <a:lnTo>
                    <a:pt x="190278" y="832525"/>
                  </a:lnTo>
                  <a:lnTo>
                    <a:pt x="203051" y="837553"/>
                  </a:lnTo>
                  <a:lnTo>
                    <a:pt x="216714" y="842898"/>
                  </a:lnTo>
                  <a:lnTo>
                    <a:pt x="230424" y="848179"/>
                  </a:lnTo>
                  <a:lnTo>
                    <a:pt x="243680" y="853174"/>
                  </a:lnTo>
                  <a:lnTo>
                    <a:pt x="256342" y="857832"/>
                  </a:lnTo>
                  <a:lnTo>
                    <a:pt x="268452" y="862187"/>
                  </a:lnTo>
                  <a:lnTo>
                    <a:pt x="280113" y="866299"/>
                  </a:lnTo>
                  <a:lnTo>
                    <a:pt x="291436" y="870230"/>
                  </a:lnTo>
                  <a:lnTo>
                    <a:pt x="302513" y="874030"/>
                  </a:lnTo>
                  <a:lnTo>
                    <a:pt x="313417" y="877738"/>
                  </a:lnTo>
                  <a:lnTo>
                    <a:pt x="324201" y="881382"/>
                  </a:lnTo>
                  <a:lnTo>
                    <a:pt x="334901" y="884982"/>
                  </a:lnTo>
                  <a:lnTo>
                    <a:pt x="345546" y="888553"/>
                  </a:lnTo>
                  <a:lnTo>
                    <a:pt x="356152" y="892103"/>
                  </a:lnTo>
                  <a:lnTo>
                    <a:pt x="366732" y="895640"/>
                  </a:lnTo>
                  <a:lnTo>
                    <a:pt x="377296" y="899169"/>
                  </a:lnTo>
                  <a:lnTo>
                    <a:pt x="387848" y="902690"/>
                  </a:lnTo>
                  <a:lnTo>
                    <a:pt x="398392" y="906208"/>
                  </a:lnTo>
                  <a:lnTo>
                    <a:pt x="408936" y="909723"/>
                  </a:lnTo>
                  <a:lnTo>
                    <a:pt x="419645" y="913236"/>
                  </a:lnTo>
                  <a:lnTo>
                    <a:pt x="430826" y="916748"/>
                  </a:lnTo>
                  <a:lnTo>
                    <a:pt x="442620" y="920259"/>
                  </a:lnTo>
                  <a:lnTo>
                    <a:pt x="455322" y="923770"/>
                  </a:lnTo>
                  <a:lnTo>
                    <a:pt x="469445" y="927280"/>
                  </a:lnTo>
                  <a:lnTo>
                    <a:pt x="485122" y="930790"/>
                  </a:lnTo>
                  <a:lnTo>
                    <a:pt x="501702" y="934300"/>
                  </a:lnTo>
                  <a:lnTo>
                    <a:pt x="517984" y="937809"/>
                  </a:lnTo>
                  <a:lnTo>
                    <a:pt x="533317" y="941319"/>
                  </a:lnTo>
                  <a:lnTo>
                    <a:pt x="548221" y="944829"/>
                  </a:lnTo>
                  <a:lnTo>
                    <a:pt x="564046" y="948338"/>
                  </a:lnTo>
                  <a:lnTo>
                    <a:pt x="581513" y="951844"/>
                  </a:lnTo>
                  <a:lnTo>
                    <a:pt x="600687" y="955180"/>
                  </a:lnTo>
                  <a:lnTo>
                    <a:pt x="621328" y="958042"/>
                  </a:lnTo>
                  <a:lnTo>
                    <a:pt x="643100" y="960302"/>
                  </a:lnTo>
                  <a:lnTo>
                    <a:pt x="665212" y="962159"/>
                  </a:lnTo>
                  <a:lnTo>
                    <a:pt x="686503" y="964020"/>
                  </a:lnTo>
                  <a:lnTo>
                    <a:pt x="706403" y="966123"/>
                  </a:lnTo>
                  <a:lnTo>
                    <a:pt x="724879" y="968366"/>
                  </a:lnTo>
                  <a:lnTo>
                    <a:pt x="742141" y="970420"/>
                  </a:lnTo>
                  <a:lnTo>
                    <a:pt x="758461" y="972098"/>
                  </a:lnTo>
                  <a:lnTo>
                    <a:pt x="774086" y="973377"/>
                  </a:lnTo>
                  <a:lnTo>
                    <a:pt x="789214" y="974310"/>
                  </a:lnTo>
                  <a:lnTo>
                    <a:pt x="803994" y="974973"/>
                  </a:lnTo>
                  <a:lnTo>
                    <a:pt x="818535" y="975434"/>
                  </a:lnTo>
                  <a:lnTo>
                    <a:pt x="832912" y="975751"/>
                  </a:lnTo>
                  <a:lnTo>
                    <a:pt x="847173" y="975973"/>
                  </a:lnTo>
                  <a:lnTo>
                    <a:pt x="861191" y="976292"/>
                  </a:lnTo>
                  <a:lnTo>
                    <a:pt x="874683" y="977039"/>
                  </a:lnTo>
                  <a:lnTo>
                    <a:pt x="887541" y="978354"/>
                  </a:lnTo>
                  <a:lnTo>
                    <a:pt x="899972" y="980052"/>
                  </a:lnTo>
                  <a:lnTo>
                    <a:pt x="912393" y="981730"/>
                  </a:lnTo>
                  <a:lnTo>
                    <a:pt x="925049" y="983157"/>
                  </a:lnTo>
                  <a:lnTo>
                    <a:pt x="938007" y="984436"/>
                  </a:lnTo>
                  <a:lnTo>
                    <a:pt x="951246" y="985901"/>
                  </a:lnTo>
                  <a:lnTo>
                    <a:pt x="964712" y="987734"/>
                  </a:lnTo>
                  <a:lnTo>
                    <a:pt x="978349" y="989795"/>
                  </a:lnTo>
                  <a:lnTo>
                    <a:pt x="992110" y="991726"/>
                  </a:lnTo>
                  <a:lnTo>
                    <a:pt x="1005959" y="993321"/>
                  </a:lnTo>
                  <a:lnTo>
                    <a:pt x="1019868" y="994545"/>
                  </a:lnTo>
                  <a:lnTo>
                    <a:pt x="1033820" y="995441"/>
                  </a:lnTo>
                  <a:lnTo>
                    <a:pt x="1047799" y="996079"/>
                  </a:lnTo>
                  <a:lnTo>
                    <a:pt x="1061798" y="996524"/>
                  </a:lnTo>
                  <a:lnTo>
                    <a:pt x="1075809" y="996830"/>
                  </a:lnTo>
                  <a:lnTo>
                    <a:pt x="1089830" y="997044"/>
                  </a:lnTo>
                  <a:lnTo>
                    <a:pt x="1103857" y="997358"/>
                  </a:lnTo>
                  <a:lnTo>
                    <a:pt x="1117886" y="998102"/>
                  </a:lnTo>
                  <a:lnTo>
                    <a:pt x="1131919" y="999416"/>
                  </a:lnTo>
                  <a:lnTo>
                    <a:pt x="1145954" y="1001112"/>
                  </a:lnTo>
                  <a:lnTo>
                    <a:pt x="1159989" y="1002789"/>
                  </a:lnTo>
                  <a:lnTo>
                    <a:pt x="1174025" y="1004215"/>
                  </a:lnTo>
                  <a:lnTo>
                    <a:pt x="1188063" y="1005494"/>
                  </a:lnTo>
                  <a:lnTo>
                    <a:pt x="1202100" y="1006959"/>
                  </a:lnTo>
                  <a:lnTo>
                    <a:pt x="1216138" y="1008791"/>
                  </a:lnTo>
                  <a:lnTo>
                    <a:pt x="1230175" y="1010852"/>
                  </a:lnTo>
                  <a:lnTo>
                    <a:pt x="1244213" y="1012783"/>
                  </a:lnTo>
                  <a:lnTo>
                    <a:pt x="1258265" y="1014383"/>
                  </a:lnTo>
                  <a:lnTo>
                    <a:pt x="1272821" y="1015780"/>
                  </a:lnTo>
                  <a:lnTo>
                    <a:pt x="1288804" y="1017324"/>
                  </a:lnTo>
                  <a:lnTo>
                    <a:pt x="1306588" y="1019211"/>
                  </a:lnTo>
                  <a:lnTo>
                    <a:pt x="1325583" y="1021308"/>
                  </a:lnTo>
                  <a:lnTo>
                    <a:pt x="1344566" y="1023263"/>
                  </a:lnTo>
                  <a:lnTo>
                    <a:pt x="1362812" y="1024875"/>
                  </a:lnTo>
                  <a:lnTo>
                    <a:pt x="1380129" y="1026109"/>
                  </a:lnTo>
                  <a:lnTo>
                    <a:pt x="1396591" y="1027013"/>
                  </a:lnTo>
                  <a:lnTo>
                    <a:pt x="1412363" y="1027655"/>
                  </a:lnTo>
                  <a:lnTo>
                    <a:pt x="1427616" y="1028103"/>
                  </a:lnTo>
                  <a:lnTo>
                    <a:pt x="1442493" y="1028411"/>
                  </a:lnTo>
                  <a:lnTo>
                    <a:pt x="1457099" y="1028627"/>
                  </a:lnTo>
                  <a:lnTo>
                    <a:pt x="1471354" y="1028942"/>
                  </a:lnTo>
                  <a:lnTo>
                    <a:pt x="1485006" y="1029687"/>
                  </a:lnTo>
                  <a:lnTo>
                    <a:pt x="1497973" y="1031000"/>
                  </a:lnTo>
                  <a:lnTo>
                    <a:pt x="1510477" y="1032696"/>
                  </a:lnTo>
                  <a:lnTo>
                    <a:pt x="1522946" y="1034374"/>
                  </a:lnTo>
                  <a:lnTo>
                    <a:pt x="1535635" y="1035796"/>
                  </a:lnTo>
                  <a:lnTo>
                    <a:pt x="1548615" y="1036902"/>
                  </a:lnTo>
                  <a:lnTo>
                    <a:pt x="1561869" y="1037718"/>
                  </a:lnTo>
                  <a:lnTo>
                    <a:pt x="1575345" y="1038302"/>
                  </a:lnTo>
                  <a:lnTo>
                    <a:pt x="1588989" y="1038711"/>
                  </a:lnTo>
                  <a:lnTo>
                    <a:pt x="1602754" y="1038993"/>
                  </a:lnTo>
                  <a:lnTo>
                    <a:pt x="1616606" y="1039186"/>
                  </a:lnTo>
                  <a:lnTo>
                    <a:pt x="1630518" y="1039317"/>
                  </a:lnTo>
                  <a:lnTo>
                    <a:pt x="1644470" y="1039405"/>
                  </a:lnTo>
                  <a:lnTo>
                    <a:pt x="1658451" y="1039465"/>
                  </a:lnTo>
                  <a:lnTo>
                    <a:pt x="1672451" y="1039505"/>
                  </a:lnTo>
                  <a:lnTo>
                    <a:pt x="1686462" y="1039532"/>
                  </a:lnTo>
                  <a:lnTo>
                    <a:pt x="1700483" y="1039550"/>
                  </a:lnTo>
                  <a:lnTo>
                    <a:pt x="1714509" y="1039562"/>
                  </a:lnTo>
                  <a:lnTo>
                    <a:pt x="1728539" y="1039570"/>
                  </a:lnTo>
                  <a:lnTo>
                    <a:pt x="1742567" y="1039570"/>
                  </a:lnTo>
                  <a:lnTo>
                    <a:pt x="1756428" y="1039401"/>
                  </a:lnTo>
                  <a:lnTo>
                    <a:pt x="1769816" y="1038755"/>
                  </a:lnTo>
                  <a:lnTo>
                    <a:pt x="1782604" y="1037508"/>
                  </a:lnTo>
                  <a:lnTo>
                    <a:pt x="1794988" y="1035857"/>
                  </a:lnTo>
                  <a:lnTo>
                    <a:pt x="1807377" y="1034209"/>
                  </a:lnTo>
                  <a:lnTo>
                    <a:pt x="1820012" y="1032806"/>
                  </a:lnTo>
                  <a:lnTo>
                    <a:pt x="1832958" y="1031714"/>
                  </a:lnTo>
                  <a:lnTo>
                    <a:pt x="1846187" y="1030906"/>
                  </a:lnTo>
                  <a:lnTo>
                    <a:pt x="1859661" y="1030328"/>
                  </a:lnTo>
                  <a:lnTo>
                    <a:pt x="1873812" y="1029924"/>
                  </a:lnTo>
                  <a:lnTo>
                    <a:pt x="1889515" y="1029644"/>
                  </a:lnTo>
                  <a:lnTo>
                    <a:pt x="1907108" y="1029453"/>
                  </a:lnTo>
                  <a:lnTo>
                    <a:pt x="1925975" y="1029323"/>
                  </a:lnTo>
                  <a:lnTo>
                    <a:pt x="1944869" y="1029236"/>
                  </a:lnTo>
                  <a:lnTo>
                    <a:pt x="1963070" y="1029172"/>
                  </a:lnTo>
                  <a:lnTo>
                    <a:pt x="1980867" y="1028960"/>
                  </a:lnTo>
                  <a:lnTo>
                    <a:pt x="1999247" y="1028285"/>
                  </a:lnTo>
                  <a:lnTo>
                    <a:pt x="2018756" y="1027018"/>
                  </a:lnTo>
                  <a:lnTo>
                    <a:pt x="2039300" y="1025354"/>
                  </a:lnTo>
                  <a:lnTo>
                    <a:pt x="2060411" y="1023698"/>
                  </a:lnTo>
                  <a:lnTo>
                    <a:pt x="2081723" y="1022290"/>
                  </a:lnTo>
                  <a:lnTo>
                    <a:pt x="2102730" y="1021193"/>
                  </a:lnTo>
                  <a:lnTo>
                    <a:pt x="2122749" y="1020383"/>
                  </a:lnTo>
                  <a:lnTo>
                    <a:pt x="2141511" y="1019803"/>
                  </a:lnTo>
                  <a:lnTo>
                    <a:pt x="2159412" y="1019397"/>
                  </a:lnTo>
                  <a:lnTo>
                    <a:pt x="2177281" y="1019117"/>
                  </a:lnTo>
                  <a:lnTo>
                    <a:pt x="2195595" y="1018921"/>
                  </a:lnTo>
                  <a:lnTo>
                    <a:pt x="2213999" y="1018618"/>
                  </a:lnTo>
                  <a:lnTo>
                    <a:pt x="2231530" y="1017882"/>
                  </a:lnTo>
                  <a:lnTo>
                    <a:pt x="2247710" y="1016569"/>
                  </a:lnTo>
                  <a:lnTo>
                    <a:pt x="2263015" y="1014704"/>
                  </a:lnTo>
                  <a:lnTo>
                    <a:pt x="2278579" y="1012381"/>
                  </a:lnTo>
                  <a:lnTo>
                    <a:pt x="2295053" y="1009712"/>
                  </a:lnTo>
                  <a:lnTo>
                    <a:pt x="2312577" y="1006955"/>
                  </a:lnTo>
                  <a:lnTo>
                    <a:pt x="2331038" y="1004490"/>
                  </a:lnTo>
                  <a:lnTo>
                    <a:pt x="2350231" y="1002500"/>
                  </a:lnTo>
                  <a:lnTo>
                    <a:pt x="2369477" y="1000825"/>
                  </a:lnTo>
                  <a:lnTo>
                    <a:pt x="2387698" y="999088"/>
                  </a:lnTo>
                  <a:lnTo>
                    <a:pt x="2404401" y="997063"/>
                  </a:lnTo>
                  <a:lnTo>
                    <a:pt x="2420088" y="994702"/>
                  </a:lnTo>
                  <a:lnTo>
                    <a:pt x="2435921" y="992038"/>
                  </a:lnTo>
                  <a:lnTo>
                    <a:pt x="2452578" y="989131"/>
                  </a:lnTo>
                  <a:lnTo>
                    <a:pt x="2470059" y="986043"/>
                  </a:lnTo>
                  <a:lnTo>
                    <a:pt x="2487960" y="982824"/>
                  </a:lnTo>
                  <a:lnTo>
                    <a:pt x="2505963" y="979513"/>
                  </a:lnTo>
                  <a:lnTo>
                    <a:pt x="2523596" y="976139"/>
                  </a:lnTo>
                  <a:lnTo>
                    <a:pt x="2540196" y="972720"/>
                  </a:lnTo>
                  <a:lnTo>
                    <a:pt x="2555510" y="969272"/>
                  </a:lnTo>
                  <a:lnTo>
                    <a:pt x="2569942" y="965804"/>
                  </a:lnTo>
                  <a:lnTo>
                    <a:pt x="2584328" y="962321"/>
                  </a:lnTo>
                  <a:lnTo>
                    <a:pt x="2599159" y="958830"/>
                  </a:lnTo>
                  <a:lnTo>
                    <a:pt x="2614412" y="955333"/>
                  </a:lnTo>
                  <a:lnTo>
                    <a:pt x="2629739" y="951832"/>
                  </a:lnTo>
                  <a:lnTo>
                    <a:pt x="2644907" y="948323"/>
                  </a:lnTo>
                  <a:lnTo>
                    <a:pt x="2659839" y="944644"/>
                  </a:lnTo>
                  <a:lnTo>
                    <a:pt x="2674544" y="940489"/>
                  </a:lnTo>
                  <a:lnTo>
                    <a:pt x="2689062" y="935732"/>
                  </a:lnTo>
                  <a:lnTo>
                    <a:pt x="2703438" y="930571"/>
                  </a:lnTo>
                  <a:lnTo>
                    <a:pt x="2717709" y="925414"/>
                  </a:lnTo>
                  <a:lnTo>
                    <a:pt x="2731908" y="920498"/>
                  </a:lnTo>
                  <a:lnTo>
                    <a:pt x="2746055" y="915723"/>
                  </a:lnTo>
                  <a:lnTo>
                    <a:pt x="2760166" y="910758"/>
                  </a:lnTo>
                  <a:lnTo>
                    <a:pt x="2774248" y="905417"/>
                  </a:lnTo>
                  <a:lnTo>
                    <a:pt x="2788148" y="899677"/>
                  </a:lnTo>
                  <a:lnTo>
                    <a:pt x="2801559" y="893591"/>
                  </a:lnTo>
                  <a:lnTo>
                    <a:pt x="2814360" y="887235"/>
                  </a:lnTo>
                  <a:lnTo>
                    <a:pt x="2826582" y="880677"/>
                  </a:lnTo>
                  <a:lnTo>
                    <a:pt x="2838331" y="873975"/>
                  </a:lnTo>
                  <a:lnTo>
                    <a:pt x="2849713" y="867169"/>
                  </a:lnTo>
                  <a:lnTo>
                    <a:pt x="2860663" y="860123"/>
                  </a:lnTo>
                  <a:lnTo>
                    <a:pt x="2870950" y="852555"/>
                  </a:lnTo>
                  <a:lnTo>
                    <a:pt x="2880497" y="844349"/>
                  </a:lnTo>
                  <a:lnTo>
                    <a:pt x="2889214" y="835550"/>
                  </a:lnTo>
                  <a:lnTo>
                    <a:pt x="2896923" y="826264"/>
                  </a:lnTo>
                  <a:lnTo>
                    <a:pt x="2903631" y="816609"/>
                  </a:lnTo>
                  <a:lnTo>
                    <a:pt x="2909646" y="806685"/>
                  </a:lnTo>
                  <a:lnTo>
                    <a:pt x="2915461" y="796571"/>
                  </a:lnTo>
                  <a:lnTo>
                    <a:pt x="2921373" y="786323"/>
                  </a:lnTo>
                  <a:lnTo>
                    <a:pt x="2927329" y="775985"/>
                  </a:lnTo>
                  <a:lnTo>
                    <a:pt x="2933029" y="765584"/>
                  </a:lnTo>
                  <a:lnTo>
                    <a:pt x="2938304" y="755133"/>
                  </a:lnTo>
                  <a:lnTo>
                    <a:pt x="2942981" y="744316"/>
                  </a:lnTo>
                  <a:lnTo>
                    <a:pt x="2946817" y="732529"/>
                  </a:lnTo>
                  <a:lnTo>
                    <a:pt x="2949759" y="719530"/>
                  </a:lnTo>
                  <a:lnTo>
                    <a:pt x="2951750" y="705713"/>
                  </a:lnTo>
                  <a:lnTo>
                    <a:pt x="2952645" y="691900"/>
                  </a:lnTo>
                  <a:lnTo>
                    <a:pt x="2952469" y="678569"/>
                  </a:lnTo>
                  <a:lnTo>
                    <a:pt x="2951386" y="665687"/>
                  </a:lnTo>
                  <a:lnTo>
                    <a:pt x="2949597" y="652898"/>
                  </a:lnTo>
                  <a:lnTo>
                    <a:pt x="2947285" y="639967"/>
                  </a:lnTo>
                  <a:lnTo>
                    <a:pt x="2944600" y="626977"/>
                  </a:lnTo>
                  <a:lnTo>
                    <a:pt x="2941652" y="614243"/>
                  </a:lnTo>
                  <a:lnTo>
                    <a:pt x="2938518" y="601930"/>
                  </a:lnTo>
                  <a:lnTo>
                    <a:pt x="2935092" y="590049"/>
                  </a:lnTo>
                  <a:lnTo>
                    <a:pt x="2931107" y="578538"/>
                  </a:lnTo>
                  <a:lnTo>
                    <a:pt x="2926459" y="567318"/>
                  </a:lnTo>
                  <a:lnTo>
                    <a:pt x="2921202" y="556479"/>
                  </a:lnTo>
                  <a:lnTo>
                    <a:pt x="2915447" y="546266"/>
                  </a:lnTo>
                  <a:lnTo>
                    <a:pt x="2909317" y="536760"/>
                  </a:lnTo>
                  <a:lnTo>
                    <a:pt x="2902912" y="527730"/>
                  </a:lnTo>
                  <a:lnTo>
                    <a:pt x="2896313" y="518746"/>
                  </a:lnTo>
                  <a:lnTo>
                    <a:pt x="2889575" y="509551"/>
                  </a:lnTo>
                  <a:lnTo>
                    <a:pt x="2882578" y="500069"/>
                  </a:lnTo>
                  <a:lnTo>
                    <a:pt x="2875040" y="490317"/>
                  </a:lnTo>
                  <a:lnTo>
                    <a:pt x="2866859" y="480350"/>
                  </a:lnTo>
                  <a:lnTo>
                    <a:pt x="2858246" y="470386"/>
                  </a:lnTo>
                  <a:lnTo>
                    <a:pt x="2849618" y="460776"/>
                  </a:lnTo>
                  <a:lnTo>
                    <a:pt x="2841223" y="451685"/>
                  </a:lnTo>
                  <a:lnTo>
                    <a:pt x="2833129" y="443108"/>
                  </a:lnTo>
                  <a:lnTo>
                    <a:pt x="2825314" y="434960"/>
                  </a:lnTo>
                  <a:lnTo>
                    <a:pt x="2817716" y="427141"/>
                  </a:lnTo>
                  <a:lnTo>
                    <a:pt x="2809950" y="419396"/>
                  </a:lnTo>
                  <a:lnTo>
                    <a:pt x="2801358" y="411349"/>
                  </a:lnTo>
                  <a:lnTo>
                    <a:pt x="2791653" y="402824"/>
                  </a:lnTo>
                  <a:lnTo>
                    <a:pt x="2781200" y="393977"/>
                  </a:lnTo>
                  <a:lnTo>
                    <a:pt x="2770799" y="385192"/>
                  </a:lnTo>
                  <a:lnTo>
                    <a:pt x="2760911" y="376696"/>
                  </a:lnTo>
                  <a:lnTo>
                    <a:pt x="2751495" y="368704"/>
                  </a:lnTo>
                  <a:lnTo>
                    <a:pt x="2742185" y="361490"/>
                  </a:lnTo>
                  <a:lnTo>
                    <a:pt x="2732745" y="355117"/>
                  </a:lnTo>
                  <a:lnTo>
                    <a:pt x="2723252" y="349331"/>
                  </a:lnTo>
                  <a:lnTo>
                    <a:pt x="2714016" y="343670"/>
                  </a:lnTo>
                  <a:lnTo>
                    <a:pt x="2705203" y="337856"/>
                  </a:lnTo>
                  <a:lnTo>
                    <a:pt x="2696656" y="331795"/>
                  </a:lnTo>
                  <a:lnTo>
                    <a:pt x="2688003" y="325492"/>
                  </a:lnTo>
                  <a:lnTo>
                    <a:pt x="2679033" y="318990"/>
                  </a:lnTo>
                  <a:lnTo>
                    <a:pt x="2669704" y="312335"/>
                  </a:lnTo>
                  <a:lnTo>
                    <a:pt x="2660054" y="305569"/>
                  </a:lnTo>
                  <a:lnTo>
                    <a:pt x="2650153" y="298727"/>
                  </a:lnTo>
                  <a:lnTo>
                    <a:pt x="2640061" y="291998"/>
                  </a:lnTo>
                  <a:lnTo>
                    <a:pt x="2629835" y="285706"/>
                  </a:lnTo>
                  <a:lnTo>
                    <a:pt x="2619511" y="279990"/>
                  </a:lnTo>
                  <a:lnTo>
                    <a:pt x="2609122" y="274659"/>
                  </a:lnTo>
                  <a:lnTo>
                    <a:pt x="2598688" y="269313"/>
                  </a:lnTo>
                  <a:lnTo>
                    <a:pt x="2588223" y="263713"/>
                  </a:lnTo>
                  <a:lnTo>
                    <a:pt x="2577736" y="257797"/>
                  </a:lnTo>
                  <a:lnTo>
                    <a:pt x="2567237" y="251593"/>
                  </a:lnTo>
                  <a:lnTo>
                    <a:pt x="2556723" y="245162"/>
                  </a:lnTo>
                  <a:lnTo>
                    <a:pt x="2546034" y="238724"/>
                  </a:lnTo>
                  <a:lnTo>
                    <a:pt x="2534866" y="232634"/>
                  </a:lnTo>
                  <a:lnTo>
                    <a:pt x="2523094" y="227061"/>
                  </a:lnTo>
                  <a:lnTo>
                    <a:pt x="2510917" y="221999"/>
                  </a:lnTo>
                  <a:lnTo>
                    <a:pt x="2498743" y="217365"/>
                  </a:lnTo>
                  <a:lnTo>
                    <a:pt x="2486808" y="213057"/>
                  </a:lnTo>
                  <a:lnTo>
                    <a:pt x="2475015" y="208823"/>
                  </a:lnTo>
                  <a:lnTo>
                    <a:pt x="2463031" y="204287"/>
                  </a:lnTo>
                  <a:lnTo>
                    <a:pt x="2450671" y="199271"/>
                  </a:lnTo>
                  <a:lnTo>
                    <a:pt x="2437912" y="193935"/>
                  </a:lnTo>
                  <a:lnTo>
                    <a:pt x="2424809" y="188659"/>
                  </a:lnTo>
                  <a:lnTo>
                    <a:pt x="2411433" y="183668"/>
                  </a:lnTo>
                  <a:lnTo>
                    <a:pt x="2397857" y="179013"/>
                  </a:lnTo>
                  <a:lnTo>
                    <a:pt x="2384136" y="174660"/>
                  </a:lnTo>
                  <a:lnTo>
                    <a:pt x="2370314" y="170544"/>
                  </a:lnTo>
                  <a:lnTo>
                    <a:pt x="2356423" y="166442"/>
                  </a:lnTo>
                  <a:lnTo>
                    <a:pt x="2342484" y="161993"/>
                  </a:lnTo>
                  <a:lnTo>
                    <a:pt x="2328508" y="157037"/>
                  </a:lnTo>
                  <a:lnTo>
                    <a:pt x="2314342" y="151741"/>
                  </a:lnTo>
                  <a:lnTo>
                    <a:pt x="2299686" y="146492"/>
                  </a:lnTo>
                  <a:lnTo>
                    <a:pt x="2284416" y="141518"/>
                  </a:lnTo>
                  <a:lnTo>
                    <a:pt x="2268565" y="136875"/>
                  </a:lnTo>
                  <a:lnTo>
                    <a:pt x="2252239" y="132530"/>
                  </a:lnTo>
                  <a:lnTo>
                    <a:pt x="2235551" y="128419"/>
                  </a:lnTo>
                  <a:lnTo>
                    <a:pt x="2218599" y="124320"/>
                  </a:lnTo>
                  <a:lnTo>
                    <a:pt x="2201459" y="119875"/>
                  </a:lnTo>
                  <a:lnTo>
                    <a:pt x="2184189" y="114920"/>
                  </a:lnTo>
                  <a:lnTo>
                    <a:pt x="2166828" y="109624"/>
                  </a:lnTo>
                  <a:lnTo>
                    <a:pt x="2149407" y="104376"/>
                  </a:lnTo>
                  <a:lnTo>
                    <a:pt x="2131945" y="99404"/>
                  </a:lnTo>
                  <a:lnTo>
                    <a:pt x="2114454" y="94760"/>
                  </a:lnTo>
                  <a:lnTo>
                    <a:pt x="2096944" y="90416"/>
                  </a:lnTo>
                  <a:lnTo>
                    <a:pt x="2079422" y="86305"/>
                  </a:lnTo>
                  <a:lnTo>
                    <a:pt x="2061891" y="82206"/>
                  </a:lnTo>
                  <a:lnTo>
                    <a:pt x="2044355" y="77761"/>
                  </a:lnTo>
                  <a:lnTo>
                    <a:pt x="2026810" y="72805"/>
                  </a:lnTo>
                  <a:lnTo>
                    <a:pt x="2009095" y="67510"/>
                  </a:lnTo>
                  <a:lnTo>
                    <a:pt x="1990902" y="62263"/>
                  </a:lnTo>
                  <a:lnTo>
                    <a:pt x="1972108" y="57289"/>
                  </a:lnTo>
                  <a:lnTo>
                    <a:pt x="1952909" y="52647"/>
                  </a:lnTo>
                  <a:lnTo>
                    <a:pt x="1933715" y="48302"/>
                  </a:lnTo>
                  <a:lnTo>
                    <a:pt x="1914761" y="44196"/>
                  </a:lnTo>
                  <a:lnTo>
                    <a:pt x="1895949" y="40269"/>
                  </a:lnTo>
                  <a:lnTo>
                    <a:pt x="1876946" y="36472"/>
                  </a:lnTo>
                  <a:lnTo>
                    <a:pt x="1857567" y="32771"/>
                  </a:lnTo>
                  <a:lnTo>
                    <a:pt x="1837789" y="29301"/>
                  </a:lnTo>
                  <a:lnTo>
                    <a:pt x="1817666" y="26349"/>
                  </a:lnTo>
                  <a:lnTo>
                    <a:pt x="1797271" y="24028"/>
                  </a:lnTo>
                  <a:lnTo>
                    <a:pt x="1776675" y="22131"/>
                  </a:lnTo>
                  <a:lnTo>
                    <a:pt x="1755936" y="20242"/>
                  </a:lnTo>
                  <a:lnTo>
                    <a:pt x="1735096" y="18122"/>
                  </a:lnTo>
                  <a:lnTo>
                    <a:pt x="1714186" y="15865"/>
                  </a:lnTo>
                  <a:lnTo>
                    <a:pt x="1693228" y="13804"/>
                  </a:lnTo>
                  <a:lnTo>
                    <a:pt x="1672232" y="12121"/>
                  </a:lnTo>
                  <a:lnTo>
                    <a:pt x="1651046" y="10837"/>
                  </a:lnTo>
                  <a:lnTo>
                    <a:pt x="1629371" y="9901"/>
                  </a:lnTo>
                  <a:lnTo>
                    <a:pt x="1607086" y="9233"/>
                  </a:lnTo>
                  <a:lnTo>
                    <a:pt x="1584389" y="8598"/>
                  </a:lnTo>
                  <a:lnTo>
                    <a:pt x="1561693" y="7631"/>
                  </a:lnTo>
                  <a:lnTo>
                    <a:pt x="1539235" y="6166"/>
                  </a:lnTo>
                  <a:lnTo>
                    <a:pt x="1516917" y="4366"/>
                  </a:lnTo>
                  <a:lnTo>
                    <a:pt x="1494406" y="2619"/>
                  </a:lnTo>
                  <a:lnTo>
                    <a:pt x="1471520" y="1154"/>
                  </a:lnTo>
                  <a:lnTo>
                    <a:pt x="1448234" y="190"/>
                  </a:lnTo>
                  <a:lnTo>
                    <a:pt x="1424601" y="0"/>
                  </a:lnTo>
                  <a:lnTo>
                    <a:pt x="1400697" y="650"/>
                  </a:lnTo>
                  <a:lnTo>
                    <a:pt x="1376592" y="1885"/>
                  </a:lnTo>
                  <a:lnTo>
                    <a:pt x="1352344" y="3245"/>
                  </a:lnTo>
                  <a:lnTo>
                    <a:pt x="1327993" y="4455"/>
                  </a:lnTo>
                  <a:lnTo>
                    <a:pt x="1303573" y="5586"/>
                  </a:lnTo>
                  <a:lnTo>
                    <a:pt x="1279106" y="6952"/>
                  </a:lnTo>
                  <a:lnTo>
                    <a:pt x="1254606" y="8719"/>
                  </a:lnTo>
                  <a:lnTo>
                    <a:pt x="1230085" y="10736"/>
                  </a:lnTo>
                  <a:lnTo>
                    <a:pt x="1205548" y="12636"/>
                  </a:lnTo>
                  <a:lnTo>
                    <a:pt x="1181002" y="14216"/>
                  </a:lnTo>
                  <a:lnTo>
                    <a:pt x="1156449" y="15600"/>
                  </a:lnTo>
                  <a:lnTo>
                    <a:pt x="1131891" y="17135"/>
                  </a:lnTo>
                  <a:lnTo>
                    <a:pt x="1107326" y="19020"/>
                  </a:lnTo>
                  <a:lnTo>
                    <a:pt x="1082591" y="21286"/>
                  </a:lnTo>
                  <a:lnTo>
                    <a:pt x="1057379" y="23887"/>
                  </a:lnTo>
                  <a:lnTo>
                    <a:pt x="1031565" y="26754"/>
                  </a:lnTo>
                  <a:lnTo>
                    <a:pt x="1005347" y="29986"/>
                  </a:lnTo>
                  <a:lnTo>
                    <a:pt x="979133" y="33833"/>
                  </a:lnTo>
                  <a:lnTo>
                    <a:pt x="953165" y="38380"/>
                  </a:lnTo>
                  <a:lnTo>
                    <a:pt x="927505" y="43399"/>
                  </a:lnTo>
                  <a:lnTo>
                    <a:pt x="902131" y="48460"/>
                  </a:lnTo>
                  <a:lnTo>
                    <a:pt x="876987" y="53312"/>
                  </a:lnTo>
                  <a:lnTo>
                    <a:pt x="852016" y="58043"/>
                  </a:lnTo>
                  <a:lnTo>
                    <a:pt x="827169" y="62980"/>
                  </a:lnTo>
                  <a:lnTo>
                    <a:pt x="802407" y="68306"/>
                  </a:lnTo>
                  <a:lnTo>
                    <a:pt x="777538" y="74205"/>
                  </a:lnTo>
                  <a:lnTo>
                    <a:pt x="752235" y="80930"/>
                  </a:lnTo>
                  <a:lnTo>
                    <a:pt x="726357" y="88534"/>
                  </a:lnTo>
                  <a:lnTo>
                    <a:pt x="699926" y="96913"/>
                  </a:lnTo>
                  <a:lnTo>
                    <a:pt x="673036" y="105909"/>
                  </a:lnTo>
                  <a:lnTo>
                    <a:pt x="645801" y="115366"/>
                  </a:lnTo>
                  <a:lnTo>
                    <a:pt x="618477" y="125155"/>
                  </a:lnTo>
                  <a:lnTo>
                    <a:pt x="591446" y="135179"/>
                  </a:lnTo>
                  <a:lnTo>
                    <a:pt x="564889" y="145365"/>
                  </a:lnTo>
                  <a:lnTo>
                    <a:pt x="538648" y="155662"/>
                  </a:lnTo>
                  <a:lnTo>
                    <a:pt x="512343" y="166035"/>
                  </a:lnTo>
                  <a:lnTo>
                    <a:pt x="485752" y="176465"/>
                  </a:lnTo>
                  <a:lnTo>
                    <a:pt x="458825" y="187096"/>
                  </a:lnTo>
                  <a:lnTo>
                    <a:pt x="431594" y="198226"/>
                  </a:lnTo>
                  <a:lnTo>
                    <a:pt x="404130" y="209971"/>
                  </a:lnTo>
                  <a:lnTo>
                    <a:pt x="376820" y="222132"/>
                  </a:lnTo>
                  <a:lnTo>
                    <a:pt x="350332" y="234294"/>
                  </a:lnTo>
                  <a:lnTo>
                    <a:pt x="324975" y="246212"/>
                  </a:lnTo>
                  <a:lnTo>
                    <a:pt x="301203" y="257654"/>
                  </a:lnTo>
                  <a:lnTo>
                    <a:pt x="279756" y="268338"/>
                  </a:lnTo>
                  <a:lnTo>
                    <a:pt x="260827" y="278179"/>
                  </a:lnTo>
                  <a:lnTo>
                    <a:pt x="244574" y="286969"/>
                  </a:lnTo>
                  <a:lnTo>
                    <a:pt x="229797" y="295139"/>
                  </a:lnTo>
                  <a:lnTo>
                    <a:pt x="215197" y="303409"/>
                  </a:lnTo>
                  <a:lnTo>
                    <a:pt x="198382" y="31311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2014-09-17T18:23:25Z</dcterms:created>
  <dcterms:modified xsi:type="dcterms:W3CDTF">2014-09-17T18:23:38Z</dcterms:modified>
</cp:coreProperties>
</file>